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notesMasterIdLst>
    <p:notesMasterId r:id="rId5"/>
  </p:notesMasterIdLst>
  <p:sldIdLst>
    <p:sldId id="644" r:id="rId2"/>
    <p:sldId id="645" r:id="rId3"/>
    <p:sldId id="646" r:id="rId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88037"/>
    <a:srgbClr val="445469"/>
    <a:srgbClr val="FFB500"/>
    <a:srgbClr val="2DCCDF"/>
    <a:srgbClr val="43424C"/>
    <a:srgbClr val="D6A2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92" d="100"/>
          <a:sy n="92" d="100"/>
        </p:scale>
        <p:origin x="92" y="112"/>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B9A5B9-51AE-4384-8CD5-990CE33C47E1}" type="datetimeFigureOut">
              <a:rPr lang="zh-CN" altLang="en-US" smtClean="0"/>
              <a:t>2021/6/18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BC929D-819A-427B-8F0D-A0E19DF0263F}" type="slidenum">
              <a:rPr lang="zh-CN" altLang="en-US" smtClean="0"/>
              <a:t>‹#›</a:t>
            </a:fld>
            <a:endParaRPr lang="zh-CN" altLang="en-US"/>
          </a:p>
        </p:txBody>
      </p:sp>
    </p:spTree>
    <p:extLst>
      <p:ext uri="{BB962C8B-B14F-4D97-AF65-F5344CB8AC3E}">
        <p14:creationId xmlns:p14="http://schemas.microsoft.com/office/powerpoint/2010/main" val="667575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b="1">
                <a:latin typeface="Arial" panose="020B0604020202020204" pitchFamily="34" charset="0"/>
                <a:ea typeface="微软雅黑" panose="020B0503020204020204" pitchFamily="34" charset="-122"/>
                <a:cs typeface="+mn-ea"/>
                <a:sym typeface="Arial" panose="020B0604020202020204" pitchFamily="34" charset="0"/>
              </a:rPr>
              <a:t>更多作品请搜索</a:t>
            </a:r>
            <a:r>
              <a:rPr lang="en-US" altLang="zh-CN" b="1">
                <a:latin typeface="Arial" panose="020B0604020202020204" pitchFamily="34" charset="0"/>
                <a:ea typeface="微软雅黑" panose="020B0503020204020204" pitchFamily="34" charset="-122"/>
                <a:cs typeface="+mn-ea"/>
                <a:sym typeface="Arial" panose="020B0604020202020204" pitchFamily="34" charset="0"/>
              </a:rPr>
              <a:t>:</a:t>
            </a:r>
            <a:r>
              <a:rPr lang="en-US" altLang="zh-CN" b="1" baseline="0">
                <a:latin typeface="Arial" panose="020B0604020202020204" pitchFamily="34" charset="0"/>
                <a:ea typeface="微软雅黑" panose="020B0503020204020204" pitchFamily="34" charset="-122"/>
                <a:cs typeface="+mn-ea"/>
                <a:sym typeface="Arial" panose="020B0604020202020204" pitchFamily="34" charset="0"/>
              </a:rPr>
              <a:t>  </a:t>
            </a:r>
            <a:r>
              <a:rPr lang="en-US" altLang="zh-CN" sz="1200" b="1">
                <a:latin typeface="Arial" panose="020B0604020202020204" pitchFamily="34" charset="0"/>
                <a:ea typeface="微软雅黑" panose="020B0503020204020204" pitchFamily="34" charset="-122"/>
                <a:cs typeface="+mn-ea"/>
                <a:sym typeface="Arial" panose="020B0604020202020204" pitchFamily="34" charset="0"/>
              </a:rPr>
              <a:t>http://dwz.cn/Wu2UP</a:t>
            </a:r>
            <a:endParaRPr lang="zh-CN" altLang="en-US" sz="1200" b="1">
              <a:latin typeface="Arial" panose="020B0604020202020204" pitchFamily="34" charset="0"/>
              <a:ea typeface="微软雅黑" panose="020B0503020204020204" pitchFamily="34" charset="-122"/>
              <a:cs typeface="+mn-ea"/>
              <a:sym typeface="Arial" panose="020B0604020202020204" pitchFamily="34" charset="0"/>
            </a:endParaRPr>
          </a:p>
          <a:p>
            <a:endParaRPr lang="zh-CN" altLang="en-US"/>
          </a:p>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2272313-CC6C-4874-A06A-15ED3A15395C}"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589659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b="1">
                <a:latin typeface="Arial" panose="020B0604020202020204" pitchFamily="34" charset="0"/>
                <a:ea typeface="微软雅黑" panose="020B0503020204020204" pitchFamily="34" charset="-122"/>
                <a:cs typeface="+mn-ea"/>
                <a:sym typeface="Arial" panose="020B0604020202020204" pitchFamily="34" charset="0"/>
              </a:rPr>
              <a:t>更多作品请搜索</a:t>
            </a:r>
            <a:r>
              <a:rPr lang="en-US" altLang="zh-CN" b="1">
                <a:latin typeface="Arial" panose="020B0604020202020204" pitchFamily="34" charset="0"/>
                <a:ea typeface="微软雅黑" panose="020B0503020204020204" pitchFamily="34" charset="-122"/>
                <a:cs typeface="+mn-ea"/>
                <a:sym typeface="Arial" panose="020B0604020202020204" pitchFamily="34" charset="0"/>
              </a:rPr>
              <a:t>:</a:t>
            </a:r>
            <a:r>
              <a:rPr lang="en-US" altLang="zh-CN" b="1" baseline="0">
                <a:latin typeface="Arial" panose="020B0604020202020204" pitchFamily="34" charset="0"/>
                <a:ea typeface="微软雅黑" panose="020B0503020204020204" pitchFamily="34" charset="-122"/>
                <a:cs typeface="+mn-ea"/>
                <a:sym typeface="Arial" panose="020B0604020202020204" pitchFamily="34" charset="0"/>
              </a:rPr>
              <a:t>  </a:t>
            </a:r>
            <a:r>
              <a:rPr lang="en-US" altLang="zh-CN" sz="1200" b="1">
                <a:latin typeface="Arial" panose="020B0604020202020204" pitchFamily="34" charset="0"/>
                <a:ea typeface="微软雅黑" panose="020B0503020204020204" pitchFamily="34" charset="-122"/>
                <a:cs typeface="+mn-ea"/>
                <a:sym typeface="Arial" panose="020B0604020202020204" pitchFamily="34" charset="0"/>
              </a:rPr>
              <a:t>http://dwz.cn/Wu2UP</a:t>
            </a:r>
            <a:endParaRPr lang="zh-CN" altLang="en-US" sz="1200" b="1">
              <a:latin typeface="Arial" panose="020B0604020202020204" pitchFamily="34" charset="0"/>
              <a:ea typeface="微软雅黑" panose="020B0503020204020204" pitchFamily="34" charset="-122"/>
              <a:cs typeface="+mn-ea"/>
              <a:sym typeface="Arial" panose="020B0604020202020204" pitchFamily="34" charset="0"/>
            </a:endParaRPr>
          </a:p>
          <a:p>
            <a:endParaRPr lang="zh-CN" altLang="en-US"/>
          </a:p>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FD3DF8D-E001-459A-ADA4-BE5380A8B8B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5864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2323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225EC8E-200D-4010-A129-F9C30322272B}" type="datetimeFigureOut">
              <a:rPr lang="zh-CN" altLang="en-US" smtClean="0"/>
              <a:t>2021/6/18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CDE97B-34E7-44A0-9CFC-02001DB8D773}" type="slidenum">
              <a:rPr lang="zh-CN" altLang="en-US" smtClean="0"/>
              <a:t>‹#›</a:t>
            </a:fld>
            <a:endParaRPr lang="zh-CN" altLang="en-US"/>
          </a:p>
        </p:txBody>
      </p:sp>
    </p:spTree>
    <p:extLst>
      <p:ext uri="{BB962C8B-B14F-4D97-AF65-F5344CB8AC3E}">
        <p14:creationId xmlns:p14="http://schemas.microsoft.com/office/powerpoint/2010/main" val="3616742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0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3481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30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8589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99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2810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5130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70983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25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6622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73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5790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B6991F3-63D2-4892-80FC-F09B6D1F673C}"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panose="020F0502020204030204"/>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2021/6/18</a:t>
            </a:fld>
            <a:endParaRPr kumimoji="0" lang="zh-CN" altLang="en-US" sz="1200" b="0" i="0" u="none" strike="noStrike" kern="1200" cap="none" spc="0" normalizeH="0" baseline="0" noProof="0">
              <a:ln>
                <a:noFill/>
              </a:ln>
              <a:solidFill>
                <a:prstClr val="black">
                  <a:tint val="75000"/>
                </a:prstClr>
              </a:solidFill>
              <a:effectLst/>
              <a:uLnTx/>
              <a:uFillTx/>
              <a:latin typeface="Arial" panose="020F0502020204030204"/>
              <a:ea typeface="微软雅黑"/>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panose="020F0502020204030204"/>
              <a:ea typeface="微软雅黑"/>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D9CB50-6922-4538-B0CB-7F41286A1FC5}" type="slidenum">
              <a:rPr kumimoji="0" lang="zh-CN" altLang="en-US" sz="1200" b="0" i="0" u="none" strike="noStrike" kern="1200" cap="none" spc="0" normalizeH="0" baseline="0" noProof="0" smtClean="0">
                <a:ln>
                  <a:noFill/>
                </a:ln>
                <a:solidFill>
                  <a:prstClr val="black">
                    <a:tint val="75000"/>
                  </a:prstClr>
                </a:solidFill>
                <a:effectLst/>
                <a:uLnTx/>
                <a:uFillTx/>
                <a:latin typeface="Arial" panose="020F0502020204030204"/>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panose="020F0502020204030204"/>
              <a:ea typeface="微软雅黑"/>
              <a:cs typeface="+mn-cs"/>
            </a:endParaRPr>
          </a:p>
        </p:txBody>
      </p:sp>
    </p:spTree>
    <p:extLst>
      <p:ext uri="{BB962C8B-B14F-4D97-AF65-F5344CB8AC3E}">
        <p14:creationId xmlns:p14="http://schemas.microsoft.com/office/powerpoint/2010/main" val="1802975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矩形 1"/>
          <p:cNvSpPr/>
          <p:nvPr userDrawn="1"/>
        </p:nvSpPr>
        <p:spPr>
          <a:xfrm>
            <a:off x="0" y="1"/>
            <a:ext cx="12192000" cy="566056"/>
          </a:xfrm>
          <a:prstGeom prst="rect">
            <a:avLst/>
          </a:prstGeom>
          <a:solidFill>
            <a:srgbClr val="FEE2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66452699"/>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a:spLocks/>
          </p:cNvSpPr>
          <p:nvPr/>
        </p:nvSpPr>
        <p:spPr bwMode="auto">
          <a:xfrm flipH="1">
            <a:off x="4043000" y="1914479"/>
            <a:ext cx="6386678" cy="2378121"/>
          </a:xfrm>
          <a:custGeom>
            <a:avLst/>
            <a:gdLst>
              <a:gd name="connsiteX0" fmla="*/ 5817406 w 6386678"/>
              <a:gd name="connsiteY0" fmla="*/ 0 h 2378121"/>
              <a:gd name="connsiteX1" fmla="*/ 6371292 w 6386678"/>
              <a:gd name="connsiteY1" fmla="*/ 580337 h 2378121"/>
              <a:gd name="connsiteX2" fmla="*/ 6171278 w 6386678"/>
              <a:gd name="connsiteY2" fmla="*/ 1018814 h 2378121"/>
              <a:gd name="connsiteX3" fmla="*/ 6285132 w 6386678"/>
              <a:gd name="connsiteY3" fmla="*/ 1434722 h 2378121"/>
              <a:gd name="connsiteX4" fmla="*/ 6386678 w 6386678"/>
              <a:gd name="connsiteY4" fmla="*/ 1554013 h 2378121"/>
              <a:gd name="connsiteX5" fmla="*/ 5817406 w 6386678"/>
              <a:gd name="connsiteY5" fmla="*/ 2150471 h 2378121"/>
              <a:gd name="connsiteX6" fmla="*/ 5463533 w 6386678"/>
              <a:gd name="connsiteY6" fmla="*/ 1621719 h 2378121"/>
              <a:gd name="connsiteX7" fmla="*/ 5426608 w 6386678"/>
              <a:gd name="connsiteY7" fmla="*/ 1521772 h 2378121"/>
              <a:gd name="connsiteX8" fmla="*/ 5296983 w 6386678"/>
              <a:gd name="connsiteY8" fmla="*/ 1451245 h 2378121"/>
              <a:gd name="connsiteX9" fmla="*/ 5202975 w 6386678"/>
              <a:gd name="connsiteY9" fmla="*/ 1434988 h 2378121"/>
              <a:gd name="connsiteX10" fmla="*/ 4923298 w 6386678"/>
              <a:gd name="connsiteY10" fmla="*/ 1435275 h 2378121"/>
              <a:gd name="connsiteX11" fmla="*/ 2055536 w 6386678"/>
              <a:gd name="connsiteY11" fmla="*/ 1438125 h 2378121"/>
              <a:gd name="connsiteX12" fmla="*/ 1904756 w 6386678"/>
              <a:gd name="connsiteY12" fmla="*/ 1600307 h 2378121"/>
              <a:gd name="connsiteX13" fmla="*/ 1904756 w 6386678"/>
              <a:gd name="connsiteY13" fmla="*/ 1858475 h 2378121"/>
              <a:gd name="connsiteX14" fmla="*/ 1861675 w 6386678"/>
              <a:gd name="connsiteY14" fmla="*/ 1971011 h 2378121"/>
              <a:gd name="connsiteX15" fmla="*/ 1753975 w 6386678"/>
              <a:gd name="connsiteY15" fmla="*/ 2020658 h 2378121"/>
              <a:gd name="connsiteX16" fmla="*/ 1701664 w 6386678"/>
              <a:gd name="connsiteY16" fmla="*/ 2020658 h 2378121"/>
              <a:gd name="connsiteX17" fmla="*/ 1550883 w 6386678"/>
              <a:gd name="connsiteY17" fmla="*/ 2182841 h 2378121"/>
              <a:gd name="connsiteX18" fmla="*/ 1550883 w 6386678"/>
              <a:gd name="connsiteY18" fmla="*/ 2215939 h 2378121"/>
              <a:gd name="connsiteX19" fmla="*/ 1400103 w 6386678"/>
              <a:gd name="connsiteY19" fmla="*/ 2378121 h 2378121"/>
              <a:gd name="connsiteX20" fmla="*/ 1046231 w 6386678"/>
              <a:gd name="connsiteY20" fmla="*/ 2378121 h 2378121"/>
              <a:gd name="connsiteX21" fmla="*/ 938531 w 6386678"/>
              <a:gd name="connsiteY21" fmla="*/ 2331784 h 2378121"/>
              <a:gd name="connsiteX22" fmla="*/ 895451 w 6386678"/>
              <a:gd name="connsiteY22" fmla="*/ 2219249 h 2378121"/>
              <a:gd name="connsiteX23" fmla="*/ 895451 w 6386678"/>
              <a:gd name="connsiteY23" fmla="*/ 2182841 h 2378121"/>
              <a:gd name="connsiteX24" fmla="*/ 744670 w 6386678"/>
              <a:gd name="connsiteY24" fmla="*/ 2020658 h 2378121"/>
              <a:gd name="connsiteX25" fmla="*/ 689282 w 6386678"/>
              <a:gd name="connsiteY25" fmla="*/ 2020658 h 2378121"/>
              <a:gd name="connsiteX26" fmla="*/ 541579 w 6386678"/>
              <a:gd name="connsiteY26" fmla="*/ 1858475 h 2378121"/>
              <a:gd name="connsiteX27" fmla="*/ 541579 w 6386678"/>
              <a:gd name="connsiteY27" fmla="*/ 1600307 h 2378121"/>
              <a:gd name="connsiteX28" fmla="*/ 495421 w 6386678"/>
              <a:gd name="connsiteY28" fmla="*/ 1484463 h 2378121"/>
              <a:gd name="connsiteX29" fmla="*/ 390798 w 6386678"/>
              <a:gd name="connsiteY29" fmla="*/ 1438125 h 2378121"/>
              <a:gd name="connsiteX30" fmla="*/ 267712 w 6386678"/>
              <a:gd name="connsiteY30" fmla="*/ 1438125 h 2378121"/>
              <a:gd name="connsiteX31" fmla="*/ 80006 w 6386678"/>
              <a:gd name="connsiteY31" fmla="*/ 1355379 h 2378121"/>
              <a:gd name="connsiteX32" fmla="*/ 0 w 6386678"/>
              <a:gd name="connsiteY32" fmla="*/ 1150168 h 2378121"/>
              <a:gd name="connsiteX33" fmla="*/ 0 w 6386678"/>
              <a:gd name="connsiteY33" fmla="*/ 951578 h 2378121"/>
              <a:gd name="connsiteX34" fmla="*/ 80006 w 6386678"/>
              <a:gd name="connsiteY34" fmla="*/ 749677 h 2378121"/>
              <a:gd name="connsiteX35" fmla="*/ 267712 w 6386678"/>
              <a:gd name="connsiteY35" fmla="*/ 663621 h 2378121"/>
              <a:gd name="connsiteX36" fmla="*/ 5249605 w 6386678"/>
              <a:gd name="connsiteY36" fmla="*/ 666472 h 2378121"/>
              <a:gd name="connsiteX37" fmla="*/ 5314891 w 6386678"/>
              <a:gd name="connsiteY37" fmla="*/ 666185 h 2378121"/>
              <a:gd name="connsiteX38" fmla="*/ 5322562 w 6386678"/>
              <a:gd name="connsiteY38" fmla="*/ 665524 h 2378121"/>
              <a:gd name="connsiteX39" fmla="*/ 5445071 w 6386678"/>
              <a:gd name="connsiteY39" fmla="*/ 570665 h 2378121"/>
              <a:gd name="connsiteX40" fmla="*/ 5817406 w 6386678"/>
              <a:gd name="connsiteY40" fmla="*/ 0 h 2378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6386678" h="2378121">
                <a:moveTo>
                  <a:pt x="5817406" y="0"/>
                </a:moveTo>
                <a:cubicBezTo>
                  <a:pt x="5817406" y="0"/>
                  <a:pt x="5817406" y="0"/>
                  <a:pt x="6371292" y="580337"/>
                </a:cubicBezTo>
                <a:cubicBezTo>
                  <a:pt x="6254360" y="686732"/>
                  <a:pt x="6183586" y="835040"/>
                  <a:pt x="6171278" y="1018814"/>
                </a:cubicBezTo>
                <a:cubicBezTo>
                  <a:pt x="6158969" y="1170346"/>
                  <a:pt x="6195895" y="1312206"/>
                  <a:pt x="6285132" y="1434722"/>
                </a:cubicBezTo>
                <a:cubicBezTo>
                  <a:pt x="6315904" y="1479859"/>
                  <a:pt x="6349752" y="1518548"/>
                  <a:pt x="6386678" y="1554013"/>
                </a:cubicBezTo>
                <a:cubicBezTo>
                  <a:pt x="6386678" y="1554013"/>
                  <a:pt x="6386678" y="1554013"/>
                  <a:pt x="5817406" y="2150471"/>
                </a:cubicBezTo>
                <a:cubicBezTo>
                  <a:pt x="5666625" y="2005386"/>
                  <a:pt x="5546617" y="1831285"/>
                  <a:pt x="5463533" y="1621719"/>
                </a:cubicBezTo>
                <a:cubicBezTo>
                  <a:pt x="5451225" y="1589478"/>
                  <a:pt x="5438916" y="1557237"/>
                  <a:pt x="5426608" y="1521772"/>
                </a:cubicBezTo>
                <a:cubicBezTo>
                  <a:pt x="5418915" y="1494368"/>
                  <a:pt x="5369680" y="1469381"/>
                  <a:pt x="5296983" y="1451245"/>
                </a:cubicBezTo>
                <a:lnTo>
                  <a:pt x="5202975" y="1434988"/>
                </a:lnTo>
                <a:lnTo>
                  <a:pt x="4923298" y="1435275"/>
                </a:lnTo>
                <a:cubicBezTo>
                  <a:pt x="4150779" y="1436185"/>
                  <a:pt x="3054456" y="1438125"/>
                  <a:pt x="2055536" y="1438125"/>
                </a:cubicBezTo>
                <a:cubicBezTo>
                  <a:pt x="1972453" y="1438125"/>
                  <a:pt x="1904756" y="1510942"/>
                  <a:pt x="1904756" y="1600307"/>
                </a:cubicBezTo>
                <a:cubicBezTo>
                  <a:pt x="1904756" y="1600307"/>
                  <a:pt x="1904756" y="1600307"/>
                  <a:pt x="1904756" y="1858475"/>
                </a:cubicBezTo>
                <a:cubicBezTo>
                  <a:pt x="1904756" y="1901504"/>
                  <a:pt x="1889370" y="1941222"/>
                  <a:pt x="1861675" y="1971011"/>
                </a:cubicBezTo>
                <a:cubicBezTo>
                  <a:pt x="1833981" y="2004109"/>
                  <a:pt x="1793978" y="2020658"/>
                  <a:pt x="1753975" y="2020658"/>
                </a:cubicBezTo>
                <a:cubicBezTo>
                  <a:pt x="1753975" y="2020658"/>
                  <a:pt x="1753975" y="2020658"/>
                  <a:pt x="1701664" y="2020658"/>
                </a:cubicBezTo>
                <a:cubicBezTo>
                  <a:pt x="1618581" y="2020658"/>
                  <a:pt x="1550883" y="2093474"/>
                  <a:pt x="1550883" y="2182841"/>
                </a:cubicBezTo>
                <a:cubicBezTo>
                  <a:pt x="1550883" y="2182841"/>
                  <a:pt x="1550883" y="2182841"/>
                  <a:pt x="1550883" y="2215939"/>
                </a:cubicBezTo>
                <a:cubicBezTo>
                  <a:pt x="1550883" y="2305305"/>
                  <a:pt x="1483186" y="2378121"/>
                  <a:pt x="1400103" y="2378121"/>
                </a:cubicBezTo>
                <a:cubicBezTo>
                  <a:pt x="1400103" y="2378121"/>
                  <a:pt x="1400103" y="2378121"/>
                  <a:pt x="1046231" y="2378121"/>
                </a:cubicBezTo>
                <a:cubicBezTo>
                  <a:pt x="1006228" y="2378121"/>
                  <a:pt x="966225" y="2361572"/>
                  <a:pt x="938531" y="2331784"/>
                </a:cubicBezTo>
                <a:cubicBezTo>
                  <a:pt x="910836" y="2301995"/>
                  <a:pt x="895451" y="2262277"/>
                  <a:pt x="895451" y="2219249"/>
                </a:cubicBezTo>
                <a:cubicBezTo>
                  <a:pt x="895451" y="2219249"/>
                  <a:pt x="895451" y="2219249"/>
                  <a:pt x="895451" y="2182841"/>
                </a:cubicBezTo>
                <a:cubicBezTo>
                  <a:pt x="895451" y="2093474"/>
                  <a:pt x="827753" y="2020658"/>
                  <a:pt x="744670" y="2020658"/>
                </a:cubicBezTo>
                <a:cubicBezTo>
                  <a:pt x="744670" y="2020658"/>
                  <a:pt x="744670" y="2020658"/>
                  <a:pt x="689282" y="2020658"/>
                </a:cubicBezTo>
                <a:cubicBezTo>
                  <a:pt x="609276" y="2020658"/>
                  <a:pt x="541579" y="1947841"/>
                  <a:pt x="541579" y="1858475"/>
                </a:cubicBezTo>
                <a:cubicBezTo>
                  <a:pt x="541579" y="1858475"/>
                  <a:pt x="541579" y="1858475"/>
                  <a:pt x="541579" y="1600307"/>
                </a:cubicBezTo>
                <a:cubicBezTo>
                  <a:pt x="541579" y="1557279"/>
                  <a:pt x="526193" y="1514252"/>
                  <a:pt x="495421" y="1484463"/>
                </a:cubicBezTo>
                <a:cubicBezTo>
                  <a:pt x="467727" y="1454674"/>
                  <a:pt x="430801" y="1438125"/>
                  <a:pt x="390798" y="1438125"/>
                </a:cubicBezTo>
                <a:cubicBezTo>
                  <a:pt x="347718" y="1438125"/>
                  <a:pt x="307715" y="1438125"/>
                  <a:pt x="267712" y="1438125"/>
                </a:cubicBezTo>
                <a:cubicBezTo>
                  <a:pt x="196938" y="1438125"/>
                  <a:pt x="129241" y="1408337"/>
                  <a:pt x="80006" y="1355379"/>
                </a:cubicBezTo>
                <a:cubicBezTo>
                  <a:pt x="27695" y="1299112"/>
                  <a:pt x="0" y="1226295"/>
                  <a:pt x="0" y="1150168"/>
                </a:cubicBezTo>
                <a:cubicBezTo>
                  <a:pt x="0" y="1150168"/>
                  <a:pt x="0" y="1150168"/>
                  <a:pt x="0" y="951578"/>
                </a:cubicBezTo>
                <a:cubicBezTo>
                  <a:pt x="0" y="875451"/>
                  <a:pt x="27695" y="802635"/>
                  <a:pt x="80006" y="749677"/>
                </a:cubicBezTo>
                <a:cubicBezTo>
                  <a:pt x="129241" y="693410"/>
                  <a:pt x="196938" y="663621"/>
                  <a:pt x="267712" y="663621"/>
                </a:cubicBezTo>
                <a:cubicBezTo>
                  <a:pt x="1498187" y="663621"/>
                  <a:pt x="3883074" y="671223"/>
                  <a:pt x="5249605" y="666472"/>
                </a:cubicBezTo>
                <a:lnTo>
                  <a:pt x="5314891" y="666185"/>
                </a:lnTo>
                <a:lnTo>
                  <a:pt x="5322562" y="665524"/>
                </a:lnTo>
                <a:cubicBezTo>
                  <a:pt x="5442715" y="645424"/>
                  <a:pt x="5445071" y="573486"/>
                  <a:pt x="5445071" y="570665"/>
                </a:cubicBezTo>
                <a:cubicBezTo>
                  <a:pt x="5469688" y="451373"/>
                  <a:pt x="5623545" y="190222"/>
                  <a:pt x="5817406" y="0"/>
                </a:cubicBezTo>
                <a:close/>
              </a:path>
            </a:pathLst>
          </a:custGeom>
          <a:solidFill>
            <a:srgbClr val="43424C"/>
          </a:solidFill>
          <a:ln>
            <a:noFill/>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5" name="Freeform 5"/>
          <p:cNvSpPr>
            <a:spLocks/>
          </p:cNvSpPr>
          <p:nvPr/>
        </p:nvSpPr>
        <p:spPr bwMode="auto">
          <a:xfrm flipH="1">
            <a:off x="2557702" y="1498600"/>
            <a:ext cx="2036124" cy="1006572"/>
          </a:xfrm>
          <a:custGeom>
            <a:avLst/>
            <a:gdLst>
              <a:gd name="T0" fmla="*/ 180 w 662"/>
              <a:gd name="T1" fmla="*/ 303 h 312"/>
              <a:gd name="T2" fmla="*/ 229 w 662"/>
              <a:gd name="T3" fmla="*/ 273 h 312"/>
              <a:gd name="T4" fmla="*/ 444 w 662"/>
              <a:gd name="T5" fmla="*/ 286 h 312"/>
              <a:gd name="T6" fmla="*/ 478 w 662"/>
              <a:gd name="T7" fmla="*/ 312 h 312"/>
              <a:gd name="T8" fmla="*/ 662 w 662"/>
              <a:gd name="T9" fmla="*/ 128 h 312"/>
              <a:gd name="T10" fmla="*/ 423 w 662"/>
              <a:gd name="T11" fmla="*/ 9 h 312"/>
              <a:gd name="T12" fmla="*/ 364 w 662"/>
              <a:gd name="T13" fmla="*/ 2 h 312"/>
              <a:gd name="T14" fmla="*/ 360 w 662"/>
              <a:gd name="T15" fmla="*/ 1 h 312"/>
              <a:gd name="T16" fmla="*/ 329 w 662"/>
              <a:gd name="T17" fmla="*/ 0 h 312"/>
              <a:gd name="T18" fmla="*/ 281 w 662"/>
              <a:gd name="T19" fmla="*/ 3 h 312"/>
              <a:gd name="T20" fmla="*/ 261 w 662"/>
              <a:gd name="T21" fmla="*/ 5 h 312"/>
              <a:gd name="T22" fmla="*/ 16 w 662"/>
              <a:gd name="T23" fmla="*/ 110 h 312"/>
              <a:gd name="T24" fmla="*/ 0 w 662"/>
              <a:gd name="T25" fmla="*/ 124 h 312"/>
              <a:gd name="T26" fmla="*/ 180 w 662"/>
              <a:gd name="T27" fmla="*/ 303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62" h="312">
                <a:moveTo>
                  <a:pt x="180" y="303"/>
                </a:moveTo>
                <a:cubicBezTo>
                  <a:pt x="194" y="292"/>
                  <a:pt x="211" y="281"/>
                  <a:pt x="229" y="273"/>
                </a:cubicBezTo>
                <a:cubicBezTo>
                  <a:pt x="302" y="238"/>
                  <a:pt x="375" y="244"/>
                  <a:pt x="444" y="286"/>
                </a:cubicBezTo>
                <a:cubicBezTo>
                  <a:pt x="456" y="294"/>
                  <a:pt x="467" y="303"/>
                  <a:pt x="478" y="312"/>
                </a:cubicBezTo>
                <a:cubicBezTo>
                  <a:pt x="662" y="128"/>
                  <a:pt x="662" y="128"/>
                  <a:pt x="662" y="128"/>
                </a:cubicBezTo>
                <a:cubicBezTo>
                  <a:pt x="595" y="67"/>
                  <a:pt x="515" y="28"/>
                  <a:pt x="423" y="9"/>
                </a:cubicBezTo>
                <a:cubicBezTo>
                  <a:pt x="404" y="6"/>
                  <a:pt x="384" y="4"/>
                  <a:pt x="364" y="2"/>
                </a:cubicBezTo>
                <a:cubicBezTo>
                  <a:pt x="363" y="2"/>
                  <a:pt x="361" y="1"/>
                  <a:pt x="360" y="1"/>
                </a:cubicBezTo>
                <a:cubicBezTo>
                  <a:pt x="358" y="1"/>
                  <a:pt x="343" y="0"/>
                  <a:pt x="329" y="0"/>
                </a:cubicBezTo>
                <a:cubicBezTo>
                  <a:pt x="313" y="1"/>
                  <a:pt x="292" y="1"/>
                  <a:pt x="281" y="3"/>
                </a:cubicBezTo>
                <a:cubicBezTo>
                  <a:pt x="274" y="3"/>
                  <a:pt x="267" y="4"/>
                  <a:pt x="261" y="5"/>
                </a:cubicBezTo>
                <a:cubicBezTo>
                  <a:pt x="169" y="17"/>
                  <a:pt x="88" y="52"/>
                  <a:pt x="16" y="110"/>
                </a:cubicBezTo>
                <a:cubicBezTo>
                  <a:pt x="11" y="114"/>
                  <a:pt x="5" y="119"/>
                  <a:pt x="0" y="124"/>
                </a:cubicBezTo>
                <a:lnTo>
                  <a:pt x="180" y="303"/>
                </a:lnTo>
                <a:close/>
              </a:path>
            </a:pathLst>
          </a:custGeom>
          <a:solidFill>
            <a:srgbClr val="FFB500"/>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6" name="Freeform 7"/>
          <p:cNvSpPr>
            <a:spLocks/>
          </p:cNvSpPr>
          <p:nvPr/>
        </p:nvSpPr>
        <p:spPr bwMode="auto">
          <a:xfrm flipH="1">
            <a:off x="2557702" y="3456537"/>
            <a:ext cx="2036124" cy="1024974"/>
          </a:xfrm>
          <a:custGeom>
            <a:avLst/>
            <a:gdLst>
              <a:gd name="T0" fmla="*/ 472 w 662"/>
              <a:gd name="T1" fmla="*/ 0 h 318"/>
              <a:gd name="T2" fmla="*/ 454 w 662"/>
              <a:gd name="T3" fmla="*/ 15 h 318"/>
              <a:gd name="T4" fmla="*/ 318 w 662"/>
              <a:gd name="T5" fmla="*/ 58 h 318"/>
              <a:gd name="T6" fmla="*/ 185 w 662"/>
              <a:gd name="T7" fmla="*/ 9 h 318"/>
              <a:gd name="T8" fmla="*/ 0 w 662"/>
              <a:gd name="T9" fmla="*/ 194 h 318"/>
              <a:gd name="T10" fmla="*/ 103 w 662"/>
              <a:gd name="T11" fmla="*/ 264 h 318"/>
              <a:gd name="T12" fmla="*/ 294 w 662"/>
              <a:gd name="T13" fmla="*/ 316 h 318"/>
              <a:gd name="T14" fmla="*/ 297 w 662"/>
              <a:gd name="T15" fmla="*/ 317 h 318"/>
              <a:gd name="T16" fmla="*/ 329 w 662"/>
              <a:gd name="T17" fmla="*/ 317 h 318"/>
              <a:gd name="T18" fmla="*/ 376 w 662"/>
              <a:gd name="T19" fmla="*/ 315 h 318"/>
              <a:gd name="T20" fmla="*/ 396 w 662"/>
              <a:gd name="T21" fmla="*/ 313 h 318"/>
              <a:gd name="T22" fmla="*/ 662 w 662"/>
              <a:gd name="T23" fmla="*/ 190 h 318"/>
              <a:gd name="T24" fmla="*/ 472 w 662"/>
              <a:gd name="T25"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2" h="318">
                <a:moveTo>
                  <a:pt x="472" y="0"/>
                </a:moveTo>
                <a:cubicBezTo>
                  <a:pt x="467" y="6"/>
                  <a:pt x="461" y="11"/>
                  <a:pt x="454" y="15"/>
                </a:cubicBezTo>
                <a:cubicBezTo>
                  <a:pt x="416" y="44"/>
                  <a:pt x="372" y="57"/>
                  <a:pt x="318" y="58"/>
                </a:cubicBezTo>
                <a:cubicBezTo>
                  <a:pt x="269" y="56"/>
                  <a:pt x="223" y="41"/>
                  <a:pt x="185" y="9"/>
                </a:cubicBezTo>
                <a:cubicBezTo>
                  <a:pt x="0" y="194"/>
                  <a:pt x="0" y="194"/>
                  <a:pt x="0" y="194"/>
                </a:cubicBezTo>
                <a:cubicBezTo>
                  <a:pt x="30" y="221"/>
                  <a:pt x="65" y="244"/>
                  <a:pt x="103" y="264"/>
                </a:cubicBezTo>
                <a:cubicBezTo>
                  <a:pt x="163" y="295"/>
                  <a:pt x="226" y="312"/>
                  <a:pt x="294" y="316"/>
                </a:cubicBezTo>
                <a:cubicBezTo>
                  <a:pt x="295" y="316"/>
                  <a:pt x="296" y="316"/>
                  <a:pt x="297" y="317"/>
                </a:cubicBezTo>
                <a:cubicBezTo>
                  <a:pt x="299" y="317"/>
                  <a:pt x="313" y="317"/>
                  <a:pt x="329" y="317"/>
                </a:cubicBezTo>
                <a:cubicBezTo>
                  <a:pt x="344" y="318"/>
                  <a:pt x="365" y="316"/>
                  <a:pt x="376" y="315"/>
                </a:cubicBezTo>
                <a:cubicBezTo>
                  <a:pt x="383" y="314"/>
                  <a:pt x="390" y="314"/>
                  <a:pt x="396" y="313"/>
                </a:cubicBezTo>
                <a:cubicBezTo>
                  <a:pt x="498" y="299"/>
                  <a:pt x="587" y="258"/>
                  <a:pt x="662" y="190"/>
                </a:cubicBezTo>
                <a:lnTo>
                  <a:pt x="472" y="0"/>
                </a:lnTo>
                <a:close/>
              </a:path>
            </a:pathLst>
          </a:custGeom>
          <a:solidFill>
            <a:srgbClr val="C88037"/>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7" name="Freeform 8"/>
          <p:cNvSpPr>
            <a:spLocks/>
          </p:cNvSpPr>
          <p:nvPr/>
        </p:nvSpPr>
        <p:spPr bwMode="auto">
          <a:xfrm flipH="1">
            <a:off x="2094867" y="1927359"/>
            <a:ext cx="1027741" cy="2121713"/>
          </a:xfrm>
          <a:custGeom>
            <a:avLst/>
            <a:gdLst>
              <a:gd name="T0" fmla="*/ 332 w 334"/>
              <a:gd name="T1" fmla="*/ 286 h 658"/>
              <a:gd name="T2" fmla="*/ 329 w 334"/>
              <a:gd name="T3" fmla="*/ 267 h 658"/>
              <a:gd name="T4" fmla="*/ 232 w 334"/>
              <a:gd name="T5" fmla="*/ 46 h 658"/>
              <a:gd name="T6" fmla="*/ 190 w 334"/>
              <a:gd name="T7" fmla="*/ 0 h 658"/>
              <a:gd name="T8" fmla="*/ 5 w 334"/>
              <a:gd name="T9" fmla="*/ 185 h 658"/>
              <a:gd name="T10" fmla="*/ 58 w 334"/>
              <a:gd name="T11" fmla="*/ 287 h 658"/>
              <a:gd name="T12" fmla="*/ 0 w 334"/>
              <a:gd name="T13" fmla="*/ 469 h 658"/>
              <a:gd name="T14" fmla="*/ 190 w 334"/>
              <a:gd name="T15" fmla="*/ 658 h 658"/>
              <a:gd name="T16" fmla="*/ 193 w 334"/>
              <a:gd name="T17" fmla="*/ 655 h 658"/>
              <a:gd name="T18" fmla="*/ 325 w 334"/>
              <a:gd name="T19" fmla="*/ 419 h 658"/>
              <a:gd name="T20" fmla="*/ 333 w 334"/>
              <a:gd name="T21" fmla="*/ 364 h 658"/>
              <a:gd name="T22" fmla="*/ 333 w 334"/>
              <a:gd name="T23" fmla="*/ 360 h 658"/>
              <a:gd name="T24" fmla="*/ 334 w 334"/>
              <a:gd name="T25" fmla="*/ 330 h 658"/>
              <a:gd name="T26" fmla="*/ 332 w 334"/>
              <a:gd name="T27" fmla="*/ 286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4" h="658">
                <a:moveTo>
                  <a:pt x="332" y="286"/>
                </a:moveTo>
                <a:cubicBezTo>
                  <a:pt x="331" y="279"/>
                  <a:pt x="330" y="274"/>
                  <a:pt x="329" y="267"/>
                </a:cubicBezTo>
                <a:cubicBezTo>
                  <a:pt x="318" y="185"/>
                  <a:pt x="285" y="111"/>
                  <a:pt x="232" y="46"/>
                </a:cubicBezTo>
                <a:cubicBezTo>
                  <a:pt x="218" y="30"/>
                  <a:pt x="204" y="15"/>
                  <a:pt x="190" y="0"/>
                </a:cubicBezTo>
                <a:cubicBezTo>
                  <a:pt x="5" y="185"/>
                  <a:pt x="5" y="185"/>
                  <a:pt x="5" y="185"/>
                </a:cubicBezTo>
                <a:cubicBezTo>
                  <a:pt x="33" y="212"/>
                  <a:pt x="51" y="246"/>
                  <a:pt x="58" y="287"/>
                </a:cubicBezTo>
                <a:cubicBezTo>
                  <a:pt x="71" y="360"/>
                  <a:pt x="50" y="421"/>
                  <a:pt x="0" y="469"/>
                </a:cubicBezTo>
                <a:cubicBezTo>
                  <a:pt x="190" y="658"/>
                  <a:pt x="190" y="658"/>
                  <a:pt x="190" y="658"/>
                </a:cubicBezTo>
                <a:cubicBezTo>
                  <a:pt x="191" y="657"/>
                  <a:pt x="192" y="656"/>
                  <a:pt x="193" y="655"/>
                </a:cubicBezTo>
                <a:cubicBezTo>
                  <a:pt x="261" y="590"/>
                  <a:pt x="306" y="512"/>
                  <a:pt x="325" y="419"/>
                </a:cubicBezTo>
                <a:cubicBezTo>
                  <a:pt x="329" y="401"/>
                  <a:pt x="330" y="382"/>
                  <a:pt x="333" y="364"/>
                </a:cubicBezTo>
                <a:cubicBezTo>
                  <a:pt x="333" y="363"/>
                  <a:pt x="333" y="362"/>
                  <a:pt x="333" y="360"/>
                </a:cubicBezTo>
                <a:cubicBezTo>
                  <a:pt x="334" y="359"/>
                  <a:pt x="334" y="345"/>
                  <a:pt x="334" y="330"/>
                </a:cubicBezTo>
                <a:cubicBezTo>
                  <a:pt x="334" y="316"/>
                  <a:pt x="333" y="296"/>
                  <a:pt x="332" y="286"/>
                </a:cubicBezTo>
                <a:close/>
              </a:path>
            </a:pathLst>
          </a:custGeom>
          <a:solidFill>
            <a:srgbClr val="43424C"/>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8" name="Freeform 425"/>
          <p:cNvSpPr>
            <a:spLocks/>
          </p:cNvSpPr>
          <p:nvPr/>
        </p:nvSpPr>
        <p:spPr bwMode="auto">
          <a:xfrm flipH="1">
            <a:off x="3738552" y="1864198"/>
            <a:ext cx="57697" cy="30166"/>
          </a:xfrm>
          <a:custGeom>
            <a:avLst/>
            <a:gdLst>
              <a:gd name="T0" fmla="*/ 6 w 8"/>
              <a:gd name="T1" fmla="*/ 0 h 4"/>
              <a:gd name="T2" fmla="*/ 2 w 8"/>
              <a:gd name="T3" fmla="*/ 0 h 4"/>
              <a:gd name="T4" fmla="*/ 0 w 8"/>
              <a:gd name="T5" fmla="*/ 2 h 4"/>
              <a:gd name="T6" fmla="*/ 2 w 8"/>
              <a:gd name="T7" fmla="*/ 4 h 4"/>
              <a:gd name="T8" fmla="*/ 6 w 8"/>
              <a:gd name="T9" fmla="*/ 4 h 4"/>
              <a:gd name="T10" fmla="*/ 8 w 8"/>
              <a:gd name="T11" fmla="*/ 2 h 4"/>
              <a:gd name="T12" fmla="*/ 6 w 8"/>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 h="4">
                <a:moveTo>
                  <a:pt x="6" y="0"/>
                </a:moveTo>
                <a:cubicBezTo>
                  <a:pt x="2" y="0"/>
                  <a:pt x="2" y="0"/>
                  <a:pt x="2" y="0"/>
                </a:cubicBezTo>
                <a:cubicBezTo>
                  <a:pt x="1" y="0"/>
                  <a:pt x="0" y="1"/>
                  <a:pt x="0" y="2"/>
                </a:cubicBezTo>
                <a:cubicBezTo>
                  <a:pt x="0" y="3"/>
                  <a:pt x="1" y="4"/>
                  <a:pt x="2" y="4"/>
                </a:cubicBezTo>
                <a:cubicBezTo>
                  <a:pt x="6" y="4"/>
                  <a:pt x="6" y="4"/>
                  <a:pt x="6" y="4"/>
                </a:cubicBezTo>
                <a:cubicBezTo>
                  <a:pt x="7" y="4"/>
                  <a:pt x="8" y="3"/>
                  <a:pt x="8" y="2"/>
                </a:cubicBezTo>
                <a:cubicBezTo>
                  <a:pt x="8" y="1"/>
                  <a:pt x="7" y="0"/>
                  <a:pt x="6" y="0"/>
                </a:cubicBezTo>
                <a:close/>
              </a:path>
            </a:pathLst>
          </a:custGeom>
          <a:solidFill>
            <a:sysClr val="window" lastClr="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9" name="Freeform 426"/>
          <p:cNvSpPr>
            <a:spLocks/>
          </p:cNvSpPr>
          <p:nvPr/>
        </p:nvSpPr>
        <p:spPr bwMode="auto">
          <a:xfrm flipH="1">
            <a:off x="3312235" y="1894362"/>
            <a:ext cx="60903" cy="33517"/>
          </a:xfrm>
          <a:custGeom>
            <a:avLst/>
            <a:gdLst>
              <a:gd name="T0" fmla="*/ 6 w 8"/>
              <a:gd name="T1" fmla="*/ 0 h 4"/>
              <a:gd name="T2" fmla="*/ 2 w 8"/>
              <a:gd name="T3" fmla="*/ 0 h 4"/>
              <a:gd name="T4" fmla="*/ 0 w 8"/>
              <a:gd name="T5" fmla="*/ 2 h 4"/>
              <a:gd name="T6" fmla="*/ 2 w 8"/>
              <a:gd name="T7" fmla="*/ 4 h 4"/>
              <a:gd name="T8" fmla="*/ 6 w 8"/>
              <a:gd name="T9" fmla="*/ 4 h 4"/>
              <a:gd name="T10" fmla="*/ 8 w 8"/>
              <a:gd name="T11" fmla="*/ 2 h 4"/>
              <a:gd name="T12" fmla="*/ 6 w 8"/>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 h="4">
                <a:moveTo>
                  <a:pt x="6" y="0"/>
                </a:moveTo>
                <a:cubicBezTo>
                  <a:pt x="2" y="0"/>
                  <a:pt x="2" y="0"/>
                  <a:pt x="2" y="0"/>
                </a:cubicBezTo>
                <a:cubicBezTo>
                  <a:pt x="1" y="0"/>
                  <a:pt x="0" y="1"/>
                  <a:pt x="0" y="2"/>
                </a:cubicBezTo>
                <a:cubicBezTo>
                  <a:pt x="0" y="3"/>
                  <a:pt x="1" y="4"/>
                  <a:pt x="2" y="4"/>
                </a:cubicBezTo>
                <a:cubicBezTo>
                  <a:pt x="6" y="4"/>
                  <a:pt x="6" y="4"/>
                  <a:pt x="6" y="4"/>
                </a:cubicBezTo>
                <a:cubicBezTo>
                  <a:pt x="7" y="4"/>
                  <a:pt x="8" y="3"/>
                  <a:pt x="8" y="2"/>
                </a:cubicBezTo>
                <a:cubicBezTo>
                  <a:pt x="8" y="1"/>
                  <a:pt x="7" y="0"/>
                  <a:pt x="6" y="0"/>
                </a:cubicBezTo>
                <a:close/>
              </a:path>
            </a:pathLst>
          </a:custGeom>
          <a:solidFill>
            <a:sysClr val="window" lastClr="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0" name="Freeform 429"/>
          <p:cNvSpPr>
            <a:spLocks noEditPoints="1"/>
          </p:cNvSpPr>
          <p:nvPr/>
        </p:nvSpPr>
        <p:spPr bwMode="auto">
          <a:xfrm flipH="1">
            <a:off x="3434042" y="1766997"/>
            <a:ext cx="243609" cy="288247"/>
          </a:xfrm>
          <a:custGeom>
            <a:avLst/>
            <a:gdLst>
              <a:gd name="T0" fmla="*/ 16 w 32"/>
              <a:gd name="T1" fmla="*/ 0 h 36"/>
              <a:gd name="T2" fmla="*/ 0 w 32"/>
              <a:gd name="T3" fmla="*/ 16 h 36"/>
              <a:gd name="T4" fmla="*/ 8 w 32"/>
              <a:gd name="T5" fmla="*/ 30 h 36"/>
              <a:gd name="T6" fmla="*/ 8 w 32"/>
              <a:gd name="T7" fmla="*/ 36 h 36"/>
              <a:gd name="T8" fmla="*/ 24 w 32"/>
              <a:gd name="T9" fmla="*/ 36 h 36"/>
              <a:gd name="T10" fmla="*/ 24 w 32"/>
              <a:gd name="T11" fmla="*/ 30 h 36"/>
              <a:gd name="T12" fmla="*/ 32 w 32"/>
              <a:gd name="T13" fmla="*/ 16 h 36"/>
              <a:gd name="T14" fmla="*/ 16 w 32"/>
              <a:gd name="T15" fmla="*/ 0 h 36"/>
              <a:gd name="T16" fmla="*/ 22 w 32"/>
              <a:gd name="T17" fmla="*/ 26 h 36"/>
              <a:gd name="T18" fmla="*/ 20 w 32"/>
              <a:gd name="T19" fmla="*/ 27 h 36"/>
              <a:gd name="T20" fmla="*/ 20 w 32"/>
              <a:gd name="T21" fmla="*/ 30 h 36"/>
              <a:gd name="T22" fmla="*/ 20 w 32"/>
              <a:gd name="T23" fmla="*/ 32 h 36"/>
              <a:gd name="T24" fmla="*/ 12 w 32"/>
              <a:gd name="T25" fmla="*/ 32 h 36"/>
              <a:gd name="T26" fmla="*/ 12 w 32"/>
              <a:gd name="T27" fmla="*/ 30 h 36"/>
              <a:gd name="T28" fmla="*/ 12 w 32"/>
              <a:gd name="T29" fmla="*/ 27 h 36"/>
              <a:gd name="T30" fmla="*/ 10 w 32"/>
              <a:gd name="T31" fmla="*/ 26 h 36"/>
              <a:gd name="T32" fmla="*/ 4 w 32"/>
              <a:gd name="T33" fmla="*/ 16 h 36"/>
              <a:gd name="T34" fmla="*/ 16 w 32"/>
              <a:gd name="T35" fmla="*/ 4 h 36"/>
              <a:gd name="T36" fmla="*/ 28 w 32"/>
              <a:gd name="T37" fmla="*/ 16 h 36"/>
              <a:gd name="T38" fmla="*/ 22 w 32"/>
              <a:gd name="T39" fmla="*/ 2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36">
                <a:moveTo>
                  <a:pt x="16" y="0"/>
                </a:moveTo>
                <a:cubicBezTo>
                  <a:pt x="7" y="0"/>
                  <a:pt x="0" y="7"/>
                  <a:pt x="0" y="16"/>
                </a:cubicBezTo>
                <a:cubicBezTo>
                  <a:pt x="0" y="22"/>
                  <a:pt x="3" y="27"/>
                  <a:pt x="8" y="30"/>
                </a:cubicBezTo>
                <a:cubicBezTo>
                  <a:pt x="8" y="36"/>
                  <a:pt x="8" y="36"/>
                  <a:pt x="8" y="36"/>
                </a:cubicBezTo>
                <a:cubicBezTo>
                  <a:pt x="24" y="36"/>
                  <a:pt x="24" y="36"/>
                  <a:pt x="24" y="36"/>
                </a:cubicBezTo>
                <a:cubicBezTo>
                  <a:pt x="24" y="30"/>
                  <a:pt x="24" y="30"/>
                  <a:pt x="24" y="30"/>
                </a:cubicBezTo>
                <a:cubicBezTo>
                  <a:pt x="29" y="27"/>
                  <a:pt x="32" y="22"/>
                  <a:pt x="32" y="16"/>
                </a:cubicBezTo>
                <a:cubicBezTo>
                  <a:pt x="32" y="7"/>
                  <a:pt x="25" y="0"/>
                  <a:pt x="16" y="0"/>
                </a:cubicBezTo>
                <a:close/>
                <a:moveTo>
                  <a:pt x="22" y="26"/>
                </a:moveTo>
                <a:cubicBezTo>
                  <a:pt x="20" y="27"/>
                  <a:pt x="20" y="27"/>
                  <a:pt x="20" y="27"/>
                </a:cubicBezTo>
                <a:cubicBezTo>
                  <a:pt x="20" y="30"/>
                  <a:pt x="20" y="30"/>
                  <a:pt x="20" y="30"/>
                </a:cubicBezTo>
                <a:cubicBezTo>
                  <a:pt x="20" y="32"/>
                  <a:pt x="20" y="32"/>
                  <a:pt x="20" y="32"/>
                </a:cubicBezTo>
                <a:cubicBezTo>
                  <a:pt x="12" y="32"/>
                  <a:pt x="12" y="32"/>
                  <a:pt x="12" y="32"/>
                </a:cubicBezTo>
                <a:cubicBezTo>
                  <a:pt x="12" y="30"/>
                  <a:pt x="12" y="30"/>
                  <a:pt x="12" y="30"/>
                </a:cubicBezTo>
                <a:cubicBezTo>
                  <a:pt x="12" y="27"/>
                  <a:pt x="12" y="27"/>
                  <a:pt x="12" y="27"/>
                </a:cubicBezTo>
                <a:cubicBezTo>
                  <a:pt x="10" y="26"/>
                  <a:pt x="10" y="26"/>
                  <a:pt x="10" y="26"/>
                </a:cubicBezTo>
                <a:cubicBezTo>
                  <a:pt x="6" y="24"/>
                  <a:pt x="4" y="20"/>
                  <a:pt x="4" y="16"/>
                </a:cubicBezTo>
                <a:cubicBezTo>
                  <a:pt x="4" y="9"/>
                  <a:pt x="9" y="4"/>
                  <a:pt x="16" y="4"/>
                </a:cubicBezTo>
                <a:cubicBezTo>
                  <a:pt x="23" y="4"/>
                  <a:pt x="28" y="9"/>
                  <a:pt x="28" y="16"/>
                </a:cubicBezTo>
                <a:cubicBezTo>
                  <a:pt x="28" y="20"/>
                  <a:pt x="26" y="24"/>
                  <a:pt x="22" y="26"/>
                </a:cubicBezTo>
                <a:close/>
              </a:path>
            </a:pathLst>
          </a:custGeom>
          <a:solidFill>
            <a:sysClr val="window" lastClr="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1" name="Freeform 430"/>
          <p:cNvSpPr>
            <a:spLocks/>
          </p:cNvSpPr>
          <p:nvPr/>
        </p:nvSpPr>
        <p:spPr bwMode="auto">
          <a:xfrm flipH="1">
            <a:off x="3494942" y="2085411"/>
            <a:ext cx="121805" cy="63683"/>
          </a:xfrm>
          <a:custGeom>
            <a:avLst/>
            <a:gdLst>
              <a:gd name="T0" fmla="*/ 0 w 16"/>
              <a:gd name="T1" fmla="*/ 4 h 8"/>
              <a:gd name="T2" fmla="*/ 4 w 16"/>
              <a:gd name="T3" fmla="*/ 4 h 8"/>
              <a:gd name="T4" fmla="*/ 4 w 16"/>
              <a:gd name="T5" fmla="*/ 4 h 8"/>
              <a:gd name="T6" fmla="*/ 8 w 16"/>
              <a:gd name="T7" fmla="*/ 8 h 8"/>
              <a:gd name="T8" fmla="*/ 12 w 16"/>
              <a:gd name="T9" fmla="*/ 4 h 8"/>
              <a:gd name="T10" fmla="*/ 12 w 16"/>
              <a:gd name="T11" fmla="*/ 4 h 8"/>
              <a:gd name="T12" fmla="*/ 16 w 16"/>
              <a:gd name="T13" fmla="*/ 4 h 8"/>
              <a:gd name="T14" fmla="*/ 16 w 16"/>
              <a:gd name="T15" fmla="*/ 0 h 8"/>
              <a:gd name="T16" fmla="*/ 0 w 16"/>
              <a:gd name="T17" fmla="*/ 0 h 8"/>
              <a:gd name="T18" fmla="*/ 0 w 16"/>
              <a:gd name="T19"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8">
                <a:moveTo>
                  <a:pt x="0" y="4"/>
                </a:moveTo>
                <a:cubicBezTo>
                  <a:pt x="4" y="4"/>
                  <a:pt x="4" y="4"/>
                  <a:pt x="4" y="4"/>
                </a:cubicBezTo>
                <a:cubicBezTo>
                  <a:pt x="4" y="4"/>
                  <a:pt x="4" y="4"/>
                  <a:pt x="4" y="4"/>
                </a:cubicBezTo>
                <a:cubicBezTo>
                  <a:pt x="4" y="6"/>
                  <a:pt x="6" y="8"/>
                  <a:pt x="8" y="8"/>
                </a:cubicBezTo>
                <a:cubicBezTo>
                  <a:pt x="10" y="8"/>
                  <a:pt x="12" y="6"/>
                  <a:pt x="12" y="4"/>
                </a:cubicBezTo>
                <a:cubicBezTo>
                  <a:pt x="12" y="4"/>
                  <a:pt x="12" y="4"/>
                  <a:pt x="12" y="4"/>
                </a:cubicBezTo>
                <a:cubicBezTo>
                  <a:pt x="16" y="4"/>
                  <a:pt x="16" y="4"/>
                  <a:pt x="16" y="4"/>
                </a:cubicBezTo>
                <a:cubicBezTo>
                  <a:pt x="16" y="0"/>
                  <a:pt x="16" y="0"/>
                  <a:pt x="16" y="0"/>
                </a:cubicBezTo>
                <a:cubicBezTo>
                  <a:pt x="0" y="0"/>
                  <a:pt x="0" y="0"/>
                  <a:pt x="0" y="0"/>
                </a:cubicBezTo>
                <a:lnTo>
                  <a:pt x="0" y="4"/>
                </a:lnTo>
                <a:close/>
              </a:path>
            </a:pathLst>
          </a:custGeom>
          <a:solidFill>
            <a:sysClr val="window" lastClr="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2" name="Freeform 30"/>
          <p:cNvSpPr>
            <a:spLocks noEditPoints="1"/>
          </p:cNvSpPr>
          <p:nvPr/>
        </p:nvSpPr>
        <p:spPr bwMode="auto">
          <a:xfrm rot="18900000" flipH="1">
            <a:off x="3378982" y="3815056"/>
            <a:ext cx="333723" cy="532404"/>
          </a:xfrm>
          <a:custGeom>
            <a:avLst/>
            <a:gdLst>
              <a:gd name="T0" fmla="*/ 50 w 184"/>
              <a:gd name="T1" fmla="*/ 310 h 310"/>
              <a:gd name="T2" fmla="*/ 32 w 184"/>
              <a:gd name="T3" fmla="*/ 282 h 310"/>
              <a:gd name="T4" fmla="*/ 10 w 184"/>
              <a:gd name="T5" fmla="*/ 199 h 310"/>
              <a:gd name="T6" fmla="*/ 39 w 184"/>
              <a:gd name="T7" fmla="*/ 171 h 310"/>
              <a:gd name="T8" fmla="*/ 30 w 184"/>
              <a:gd name="T9" fmla="*/ 116 h 310"/>
              <a:gd name="T10" fmla="*/ 36 w 184"/>
              <a:gd name="T11" fmla="*/ 73 h 310"/>
              <a:gd name="T12" fmla="*/ 36 w 184"/>
              <a:gd name="T13" fmla="*/ 72 h 310"/>
              <a:gd name="T14" fmla="*/ 92 w 184"/>
              <a:gd name="T15" fmla="*/ 0 h 310"/>
              <a:gd name="T16" fmla="*/ 148 w 184"/>
              <a:gd name="T17" fmla="*/ 72 h 310"/>
              <a:gd name="T18" fmla="*/ 148 w 184"/>
              <a:gd name="T19" fmla="*/ 73 h 310"/>
              <a:gd name="T20" fmla="*/ 155 w 184"/>
              <a:gd name="T21" fmla="*/ 116 h 310"/>
              <a:gd name="T22" fmla="*/ 145 w 184"/>
              <a:gd name="T23" fmla="*/ 171 h 310"/>
              <a:gd name="T24" fmla="*/ 174 w 184"/>
              <a:gd name="T25" fmla="*/ 199 h 310"/>
              <a:gd name="T26" fmla="*/ 153 w 184"/>
              <a:gd name="T27" fmla="*/ 282 h 310"/>
              <a:gd name="T28" fmla="*/ 134 w 184"/>
              <a:gd name="T29" fmla="*/ 310 h 310"/>
              <a:gd name="T30" fmla="*/ 134 w 184"/>
              <a:gd name="T31" fmla="*/ 276 h 310"/>
              <a:gd name="T32" fmla="*/ 118 w 184"/>
              <a:gd name="T33" fmla="*/ 239 h 310"/>
              <a:gd name="T34" fmla="*/ 118 w 184"/>
              <a:gd name="T35" fmla="*/ 240 h 310"/>
              <a:gd name="T36" fmla="*/ 115 w 184"/>
              <a:gd name="T37" fmla="*/ 246 h 310"/>
              <a:gd name="T38" fmla="*/ 108 w 184"/>
              <a:gd name="T39" fmla="*/ 245 h 310"/>
              <a:gd name="T40" fmla="*/ 76 w 184"/>
              <a:gd name="T41" fmla="*/ 245 h 310"/>
              <a:gd name="T42" fmla="*/ 69 w 184"/>
              <a:gd name="T43" fmla="*/ 246 h 310"/>
              <a:gd name="T44" fmla="*/ 66 w 184"/>
              <a:gd name="T45" fmla="*/ 240 h 310"/>
              <a:gd name="T46" fmla="*/ 66 w 184"/>
              <a:gd name="T47" fmla="*/ 239 h 310"/>
              <a:gd name="T48" fmla="*/ 50 w 184"/>
              <a:gd name="T49" fmla="*/ 276 h 310"/>
              <a:gd name="T50" fmla="*/ 50 w 184"/>
              <a:gd name="T51" fmla="*/ 310 h 310"/>
              <a:gd name="T52" fmla="*/ 55 w 184"/>
              <a:gd name="T53" fmla="*/ 79 h 310"/>
              <a:gd name="T54" fmla="*/ 50 w 184"/>
              <a:gd name="T55" fmla="*/ 116 h 310"/>
              <a:gd name="T56" fmla="*/ 61 w 184"/>
              <a:gd name="T57" fmla="*/ 174 h 310"/>
              <a:gd name="T58" fmla="*/ 64 w 184"/>
              <a:gd name="T59" fmla="*/ 184 h 310"/>
              <a:gd name="T60" fmla="*/ 54 w 184"/>
              <a:gd name="T61" fmla="*/ 187 h 310"/>
              <a:gd name="T62" fmla="*/ 29 w 184"/>
              <a:gd name="T63" fmla="*/ 205 h 310"/>
              <a:gd name="T64" fmla="*/ 36 w 184"/>
              <a:gd name="T65" fmla="*/ 247 h 310"/>
              <a:gd name="T66" fmla="*/ 65 w 184"/>
              <a:gd name="T67" fmla="*/ 215 h 310"/>
              <a:gd name="T68" fmla="*/ 74 w 184"/>
              <a:gd name="T69" fmla="*/ 209 h 310"/>
              <a:gd name="T70" fmla="*/ 79 w 184"/>
              <a:gd name="T71" fmla="*/ 219 h 310"/>
              <a:gd name="T72" fmla="*/ 82 w 184"/>
              <a:gd name="T73" fmla="*/ 225 h 310"/>
              <a:gd name="T74" fmla="*/ 103 w 184"/>
              <a:gd name="T75" fmla="*/ 225 h 310"/>
              <a:gd name="T76" fmla="*/ 105 w 184"/>
              <a:gd name="T77" fmla="*/ 219 h 310"/>
              <a:gd name="T78" fmla="*/ 110 w 184"/>
              <a:gd name="T79" fmla="*/ 209 h 310"/>
              <a:gd name="T80" fmla="*/ 120 w 184"/>
              <a:gd name="T81" fmla="*/ 215 h 310"/>
              <a:gd name="T82" fmla="*/ 148 w 184"/>
              <a:gd name="T83" fmla="*/ 247 h 310"/>
              <a:gd name="T84" fmla="*/ 155 w 184"/>
              <a:gd name="T85" fmla="*/ 205 h 310"/>
              <a:gd name="T86" fmla="*/ 130 w 184"/>
              <a:gd name="T87" fmla="*/ 187 h 310"/>
              <a:gd name="T88" fmla="*/ 120 w 184"/>
              <a:gd name="T89" fmla="*/ 184 h 310"/>
              <a:gd name="T90" fmla="*/ 123 w 184"/>
              <a:gd name="T91" fmla="*/ 174 h 310"/>
              <a:gd name="T92" fmla="*/ 135 w 184"/>
              <a:gd name="T93" fmla="*/ 116 h 310"/>
              <a:gd name="T94" fmla="*/ 129 w 184"/>
              <a:gd name="T95" fmla="*/ 79 h 310"/>
              <a:gd name="T96" fmla="*/ 92 w 184"/>
              <a:gd name="T97" fmla="*/ 21 h 310"/>
              <a:gd name="T98" fmla="*/ 55 w 184"/>
              <a:gd name="T99" fmla="*/ 79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4" h="310">
                <a:moveTo>
                  <a:pt x="50" y="310"/>
                </a:moveTo>
                <a:cubicBezTo>
                  <a:pt x="32" y="282"/>
                  <a:pt x="32" y="282"/>
                  <a:pt x="32" y="282"/>
                </a:cubicBezTo>
                <a:cubicBezTo>
                  <a:pt x="28" y="276"/>
                  <a:pt x="0" y="230"/>
                  <a:pt x="10" y="199"/>
                </a:cubicBezTo>
                <a:cubicBezTo>
                  <a:pt x="14" y="187"/>
                  <a:pt x="24" y="178"/>
                  <a:pt x="39" y="171"/>
                </a:cubicBezTo>
                <a:cubicBezTo>
                  <a:pt x="33" y="151"/>
                  <a:pt x="30" y="132"/>
                  <a:pt x="30" y="116"/>
                </a:cubicBezTo>
                <a:cubicBezTo>
                  <a:pt x="30" y="102"/>
                  <a:pt x="32" y="87"/>
                  <a:pt x="36" y="73"/>
                </a:cubicBezTo>
                <a:cubicBezTo>
                  <a:pt x="36" y="72"/>
                  <a:pt x="36" y="72"/>
                  <a:pt x="36" y="72"/>
                </a:cubicBezTo>
                <a:cubicBezTo>
                  <a:pt x="50" y="35"/>
                  <a:pt x="77" y="0"/>
                  <a:pt x="92" y="0"/>
                </a:cubicBezTo>
                <a:cubicBezTo>
                  <a:pt x="107" y="0"/>
                  <a:pt x="134" y="35"/>
                  <a:pt x="148" y="72"/>
                </a:cubicBezTo>
                <a:cubicBezTo>
                  <a:pt x="148" y="73"/>
                  <a:pt x="148" y="73"/>
                  <a:pt x="148" y="73"/>
                </a:cubicBezTo>
                <a:cubicBezTo>
                  <a:pt x="152" y="87"/>
                  <a:pt x="155" y="102"/>
                  <a:pt x="155" y="116"/>
                </a:cubicBezTo>
                <a:cubicBezTo>
                  <a:pt x="155" y="132"/>
                  <a:pt x="152" y="151"/>
                  <a:pt x="145" y="171"/>
                </a:cubicBezTo>
                <a:cubicBezTo>
                  <a:pt x="160" y="178"/>
                  <a:pt x="170" y="187"/>
                  <a:pt x="174" y="199"/>
                </a:cubicBezTo>
                <a:cubicBezTo>
                  <a:pt x="184" y="230"/>
                  <a:pt x="156" y="276"/>
                  <a:pt x="153" y="282"/>
                </a:cubicBezTo>
                <a:cubicBezTo>
                  <a:pt x="134" y="310"/>
                  <a:pt x="134" y="310"/>
                  <a:pt x="134" y="310"/>
                </a:cubicBezTo>
                <a:cubicBezTo>
                  <a:pt x="134" y="276"/>
                  <a:pt x="134" y="276"/>
                  <a:pt x="134" y="276"/>
                </a:cubicBezTo>
                <a:cubicBezTo>
                  <a:pt x="134" y="262"/>
                  <a:pt x="128" y="248"/>
                  <a:pt x="118" y="239"/>
                </a:cubicBezTo>
                <a:cubicBezTo>
                  <a:pt x="118" y="239"/>
                  <a:pt x="118" y="239"/>
                  <a:pt x="118" y="240"/>
                </a:cubicBezTo>
                <a:cubicBezTo>
                  <a:pt x="115" y="246"/>
                  <a:pt x="115" y="246"/>
                  <a:pt x="115" y="246"/>
                </a:cubicBezTo>
                <a:cubicBezTo>
                  <a:pt x="108" y="245"/>
                  <a:pt x="108" y="245"/>
                  <a:pt x="108" y="245"/>
                </a:cubicBezTo>
                <a:cubicBezTo>
                  <a:pt x="98" y="245"/>
                  <a:pt x="87" y="245"/>
                  <a:pt x="76" y="245"/>
                </a:cubicBezTo>
                <a:cubicBezTo>
                  <a:pt x="69" y="246"/>
                  <a:pt x="69" y="246"/>
                  <a:pt x="69" y="246"/>
                </a:cubicBezTo>
                <a:cubicBezTo>
                  <a:pt x="66" y="240"/>
                  <a:pt x="66" y="240"/>
                  <a:pt x="66" y="240"/>
                </a:cubicBezTo>
                <a:cubicBezTo>
                  <a:pt x="66" y="239"/>
                  <a:pt x="66" y="239"/>
                  <a:pt x="66" y="239"/>
                </a:cubicBezTo>
                <a:cubicBezTo>
                  <a:pt x="56" y="249"/>
                  <a:pt x="50" y="262"/>
                  <a:pt x="50" y="276"/>
                </a:cubicBezTo>
                <a:lnTo>
                  <a:pt x="50" y="310"/>
                </a:lnTo>
                <a:close/>
                <a:moveTo>
                  <a:pt x="55" y="79"/>
                </a:moveTo>
                <a:cubicBezTo>
                  <a:pt x="52" y="91"/>
                  <a:pt x="50" y="104"/>
                  <a:pt x="50" y="116"/>
                </a:cubicBezTo>
                <a:cubicBezTo>
                  <a:pt x="50" y="132"/>
                  <a:pt x="53" y="152"/>
                  <a:pt x="61" y="174"/>
                </a:cubicBezTo>
                <a:cubicBezTo>
                  <a:pt x="64" y="184"/>
                  <a:pt x="64" y="184"/>
                  <a:pt x="64" y="184"/>
                </a:cubicBezTo>
                <a:cubicBezTo>
                  <a:pt x="54" y="187"/>
                  <a:pt x="54" y="187"/>
                  <a:pt x="54" y="187"/>
                </a:cubicBezTo>
                <a:cubicBezTo>
                  <a:pt x="45" y="190"/>
                  <a:pt x="33" y="196"/>
                  <a:pt x="29" y="205"/>
                </a:cubicBezTo>
                <a:cubicBezTo>
                  <a:pt x="26" y="216"/>
                  <a:pt x="30" y="233"/>
                  <a:pt x="36" y="247"/>
                </a:cubicBezTo>
                <a:cubicBezTo>
                  <a:pt x="42" y="234"/>
                  <a:pt x="52" y="223"/>
                  <a:pt x="65" y="215"/>
                </a:cubicBezTo>
                <a:cubicBezTo>
                  <a:pt x="74" y="209"/>
                  <a:pt x="74" y="209"/>
                  <a:pt x="74" y="209"/>
                </a:cubicBezTo>
                <a:cubicBezTo>
                  <a:pt x="79" y="219"/>
                  <a:pt x="79" y="219"/>
                  <a:pt x="79" y="219"/>
                </a:cubicBezTo>
                <a:cubicBezTo>
                  <a:pt x="80" y="221"/>
                  <a:pt x="81" y="223"/>
                  <a:pt x="82" y="225"/>
                </a:cubicBezTo>
                <a:cubicBezTo>
                  <a:pt x="89" y="225"/>
                  <a:pt x="96" y="225"/>
                  <a:pt x="103" y="225"/>
                </a:cubicBezTo>
                <a:cubicBezTo>
                  <a:pt x="104" y="223"/>
                  <a:pt x="105" y="221"/>
                  <a:pt x="105" y="219"/>
                </a:cubicBezTo>
                <a:cubicBezTo>
                  <a:pt x="110" y="209"/>
                  <a:pt x="110" y="209"/>
                  <a:pt x="110" y="209"/>
                </a:cubicBezTo>
                <a:cubicBezTo>
                  <a:pt x="120" y="215"/>
                  <a:pt x="120" y="215"/>
                  <a:pt x="120" y="215"/>
                </a:cubicBezTo>
                <a:cubicBezTo>
                  <a:pt x="133" y="223"/>
                  <a:pt x="142" y="234"/>
                  <a:pt x="148" y="247"/>
                </a:cubicBezTo>
                <a:cubicBezTo>
                  <a:pt x="154" y="233"/>
                  <a:pt x="159" y="216"/>
                  <a:pt x="155" y="205"/>
                </a:cubicBezTo>
                <a:cubicBezTo>
                  <a:pt x="152" y="196"/>
                  <a:pt x="140" y="190"/>
                  <a:pt x="130" y="187"/>
                </a:cubicBezTo>
                <a:cubicBezTo>
                  <a:pt x="120" y="184"/>
                  <a:pt x="120" y="184"/>
                  <a:pt x="120" y="184"/>
                </a:cubicBezTo>
                <a:cubicBezTo>
                  <a:pt x="123" y="174"/>
                  <a:pt x="123" y="174"/>
                  <a:pt x="123" y="174"/>
                </a:cubicBezTo>
                <a:cubicBezTo>
                  <a:pt x="131" y="152"/>
                  <a:pt x="135" y="132"/>
                  <a:pt x="135" y="116"/>
                </a:cubicBezTo>
                <a:cubicBezTo>
                  <a:pt x="135" y="104"/>
                  <a:pt x="133" y="91"/>
                  <a:pt x="129" y="79"/>
                </a:cubicBezTo>
                <a:cubicBezTo>
                  <a:pt x="117" y="47"/>
                  <a:pt x="99" y="26"/>
                  <a:pt x="92" y="21"/>
                </a:cubicBezTo>
                <a:cubicBezTo>
                  <a:pt x="85" y="26"/>
                  <a:pt x="67" y="47"/>
                  <a:pt x="55" y="79"/>
                </a:cubicBezTo>
                <a:close/>
              </a:path>
            </a:pathLst>
          </a:custGeom>
          <a:solidFill>
            <a:sysClr val="window" lastClr="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3" name="Freeform 31"/>
          <p:cNvSpPr>
            <a:spLocks noEditPoints="1"/>
          </p:cNvSpPr>
          <p:nvPr/>
        </p:nvSpPr>
        <p:spPr bwMode="auto">
          <a:xfrm rot="18900000" flipH="1">
            <a:off x="3449122" y="3985488"/>
            <a:ext cx="116012" cy="109506"/>
          </a:xfrm>
          <a:custGeom>
            <a:avLst/>
            <a:gdLst>
              <a:gd name="T0" fmla="*/ 32 w 64"/>
              <a:gd name="T1" fmla="*/ 64 h 64"/>
              <a:gd name="T2" fmla="*/ 0 w 64"/>
              <a:gd name="T3" fmla="*/ 32 h 64"/>
              <a:gd name="T4" fmla="*/ 32 w 64"/>
              <a:gd name="T5" fmla="*/ 0 h 64"/>
              <a:gd name="T6" fmla="*/ 64 w 64"/>
              <a:gd name="T7" fmla="*/ 32 h 64"/>
              <a:gd name="T8" fmla="*/ 32 w 64"/>
              <a:gd name="T9" fmla="*/ 64 h 64"/>
              <a:gd name="T10" fmla="*/ 32 w 64"/>
              <a:gd name="T11" fmla="*/ 12 h 64"/>
              <a:gd name="T12" fmla="*/ 12 w 64"/>
              <a:gd name="T13" fmla="*/ 32 h 64"/>
              <a:gd name="T14" fmla="*/ 32 w 64"/>
              <a:gd name="T15" fmla="*/ 52 h 64"/>
              <a:gd name="T16" fmla="*/ 52 w 64"/>
              <a:gd name="T17" fmla="*/ 32 h 64"/>
              <a:gd name="T18" fmla="*/ 32 w 64"/>
              <a:gd name="T19" fmla="*/ 1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4">
                <a:moveTo>
                  <a:pt x="32" y="64"/>
                </a:moveTo>
                <a:cubicBezTo>
                  <a:pt x="14" y="64"/>
                  <a:pt x="0" y="50"/>
                  <a:pt x="0" y="32"/>
                </a:cubicBezTo>
                <a:cubicBezTo>
                  <a:pt x="0" y="14"/>
                  <a:pt x="14" y="0"/>
                  <a:pt x="32" y="0"/>
                </a:cubicBezTo>
                <a:cubicBezTo>
                  <a:pt x="50" y="0"/>
                  <a:pt x="64" y="14"/>
                  <a:pt x="64" y="32"/>
                </a:cubicBezTo>
                <a:cubicBezTo>
                  <a:pt x="64" y="50"/>
                  <a:pt x="50" y="64"/>
                  <a:pt x="32" y="64"/>
                </a:cubicBezTo>
                <a:close/>
                <a:moveTo>
                  <a:pt x="32" y="12"/>
                </a:moveTo>
                <a:cubicBezTo>
                  <a:pt x="21" y="12"/>
                  <a:pt x="12" y="21"/>
                  <a:pt x="12" y="32"/>
                </a:cubicBezTo>
                <a:cubicBezTo>
                  <a:pt x="12" y="43"/>
                  <a:pt x="21" y="52"/>
                  <a:pt x="32" y="52"/>
                </a:cubicBezTo>
                <a:cubicBezTo>
                  <a:pt x="43" y="52"/>
                  <a:pt x="52" y="43"/>
                  <a:pt x="52" y="32"/>
                </a:cubicBezTo>
                <a:cubicBezTo>
                  <a:pt x="52" y="21"/>
                  <a:pt x="43" y="12"/>
                  <a:pt x="32" y="12"/>
                </a:cubicBezTo>
                <a:close/>
              </a:path>
            </a:pathLst>
          </a:custGeom>
          <a:solidFill>
            <a:sysClr val="window" lastClr="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4" name="Freeform 32"/>
          <p:cNvSpPr>
            <a:spLocks noEditPoints="1"/>
          </p:cNvSpPr>
          <p:nvPr/>
        </p:nvSpPr>
        <p:spPr bwMode="auto">
          <a:xfrm rot="18900000" flipH="1">
            <a:off x="3639072" y="4154859"/>
            <a:ext cx="106972" cy="162819"/>
          </a:xfrm>
          <a:custGeom>
            <a:avLst/>
            <a:gdLst>
              <a:gd name="T0" fmla="*/ 29 w 59"/>
              <a:gd name="T1" fmla="*/ 95 h 95"/>
              <a:gd name="T2" fmla="*/ 24 w 59"/>
              <a:gd name="T3" fmla="*/ 85 h 95"/>
              <a:gd name="T4" fmla="*/ 0 w 59"/>
              <a:gd name="T5" fmla="*/ 26 h 95"/>
              <a:gd name="T6" fmla="*/ 29 w 59"/>
              <a:gd name="T7" fmla="*/ 0 h 95"/>
              <a:gd name="T8" fmla="*/ 59 w 59"/>
              <a:gd name="T9" fmla="*/ 26 h 95"/>
              <a:gd name="T10" fmla="*/ 34 w 59"/>
              <a:gd name="T11" fmla="*/ 85 h 95"/>
              <a:gd name="T12" fmla="*/ 29 w 59"/>
              <a:gd name="T13" fmla="*/ 95 h 95"/>
              <a:gd name="T14" fmla="*/ 29 w 59"/>
              <a:gd name="T15" fmla="*/ 12 h 95"/>
              <a:gd name="T16" fmla="*/ 12 w 59"/>
              <a:gd name="T17" fmla="*/ 26 h 95"/>
              <a:gd name="T18" fmla="*/ 29 w 59"/>
              <a:gd name="T19" fmla="*/ 69 h 95"/>
              <a:gd name="T20" fmla="*/ 47 w 59"/>
              <a:gd name="T21" fmla="*/ 26 h 95"/>
              <a:gd name="T22" fmla="*/ 29 w 59"/>
              <a:gd name="T23" fmla="*/ 12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95">
                <a:moveTo>
                  <a:pt x="29" y="95"/>
                </a:moveTo>
                <a:cubicBezTo>
                  <a:pt x="24" y="85"/>
                  <a:pt x="24" y="85"/>
                  <a:pt x="24" y="85"/>
                </a:cubicBezTo>
                <a:cubicBezTo>
                  <a:pt x="20" y="77"/>
                  <a:pt x="0" y="38"/>
                  <a:pt x="0" y="26"/>
                </a:cubicBezTo>
                <a:cubicBezTo>
                  <a:pt x="0" y="12"/>
                  <a:pt x="13" y="0"/>
                  <a:pt x="29" y="0"/>
                </a:cubicBezTo>
                <a:cubicBezTo>
                  <a:pt x="45" y="0"/>
                  <a:pt x="59" y="12"/>
                  <a:pt x="59" y="26"/>
                </a:cubicBezTo>
                <a:cubicBezTo>
                  <a:pt x="59" y="38"/>
                  <a:pt x="39" y="77"/>
                  <a:pt x="34" y="85"/>
                </a:cubicBezTo>
                <a:lnTo>
                  <a:pt x="29" y="95"/>
                </a:lnTo>
                <a:close/>
                <a:moveTo>
                  <a:pt x="29" y="12"/>
                </a:moveTo>
                <a:cubicBezTo>
                  <a:pt x="19" y="12"/>
                  <a:pt x="12" y="18"/>
                  <a:pt x="12" y="26"/>
                </a:cubicBezTo>
                <a:cubicBezTo>
                  <a:pt x="12" y="31"/>
                  <a:pt x="20" y="50"/>
                  <a:pt x="29" y="69"/>
                </a:cubicBezTo>
                <a:cubicBezTo>
                  <a:pt x="38" y="50"/>
                  <a:pt x="47" y="31"/>
                  <a:pt x="47" y="26"/>
                </a:cubicBezTo>
                <a:cubicBezTo>
                  <a:pt x="47" y="18"/>
                  <a:pt x="39" y="12"/>
                  <a:pt x="29" y="12"/>
                </a:cubicBezTo>
                <a:close/>
              </a:path>
            </a:pathLst>
          </a:custGeom>
          <a:solidFill>
            <a:sysClr val="window" lastClr="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5" name="Freeform 5"/>
          <p:cNvSpPr>
            <a:spLocks noEditPoints="1"/>
          </p:cNvSpPr>
          <p:nvPr/>
        </p:nvSpPr>
        <p:spPr bwMode="auto">
          <a:xfrm flipH="1">
            <a:off x="2292786" y="2659748"/>
            <a:ext cx="462294" cy="550825"/>
          </a:xfrm>
          <a:custGeom>
            <a:avLst/>
            <a:gdLst>
              <a:gd name="T0" fmla="*/ 578 w 786"/>
              <a:gd name="T1" fmla="*/ 28 h 896"/>
              <a:gd name="T2" fmla="*/ 205 w 786"/>
              <a:gd name="T3" fmla="*/ 59 h 896"/>
              <a:gd name="T4" fmla="*/ 67 w 786"/>
              <a:gd name="T5" fmla="*/ 236 h 896"/>
              <a:gd name="T6" fmla="*/ 68 w 786"/>
              <a:gd name="T7" fmla="*/ 346 h 896"/>
              <a:gd name="T8" fmla="*/ 70 w 786"/>
              <a:gd name="T9" fmla="*/ 356 h 896"/>
              <a:gd name="T10" fmla="*/ 39 w 786"/>
              <a:gd name="T11" fmla="*/ 406 h 896"/>
              <a:gd name="T12" fmla="*/ 14 w 786"/>
              <a:gd name="T13" fmla="*/ 441 h 896"/>
              <a:gd name="T14" fmla="*/ 14 w 786"/>
              <a:gd name="T15" fmla="*/ 442 h 896"/>
              <a:gd name="T16" fmla="*/ 36 w 786"/>
              <a:gd name="T17" fmla="*/ 540 h 896"/>
              <a:gd name="T18" fmla="*/ 50 w 786"/>
              <a:gd name="T19" fmla="*/ 587 h 896"/>
              <a:gd name="T20" fmla="*/ 75 w 786"/>
              <a:gd name="T21" fmla="*/ 649 h 896"/>
              <a:gd name="T22" fmla="*/ 74 w 786"/>
              <a:gd name="T23" fmla="*/ 694 h 896"/>
              <a:gd name="T24" fmla="*/ 169 w 786"/>
              <a:gd name="T25" fmla="*/ 773 h 896"/>
              <a:gd name="T26" fmla="*/ 244 w 786"/>
              <a:gd name="T27" fmla="*/ 830 h 896"/>
              <a:gd name="T28" fmla="*/ 618 w 786"/>
              <a:gd name="T29" fmla="*/ 896 h 896"/>
              <a:gd name="T30" fmla="*/ 686 w 786"/>
              <a:gd name="T31" fmla="*/ 814 h 896"/>
              <a:gd name="T32" fmla="*/ 664 w 786"/>
              <a:gd name="T33" fmla="*/ 637 h 896"/>
              <a:gd name="T34" fmla="*/ 777 w 786"/>
              <a:gd name="T35" fmla="*/ 417 h 896"/>
              <a:gd name="T36" fmla="*/ 706 w 786"/>
              <a:gd name="T37" fmla="*/ 118 h 896"/>
              <a:gd name="T38" fmla="*/ 627 w 786"/>
              <a:gd name="T39" fmla="*/ 606 h 896"/>
              <a:gd name="T40" fmla="*/ 639 w 786"/>
              <a:gd name="T41" fmla="*/ 823 h 896"/>
              <a:gd name="T42" fmla="*/ 618 w 786"/>
              <a:gd name="T43" fmla="*/ 847 h 896"/>
              <a:gd name="T44" fmla="*/ 292 w 786"/>
              <a:gd name="T45" fmla="*/ 827 h 896"/>
              <a:gd name="T46" fmla="*/ 260 w 786"/>
              <a:gd name="T47" fmla="*/ 706 h 896"/>
              <a:gd name="T48" fmla="*/ 169 w 786"/>
              <a:gd name="T49" fmla="*/ 725 h 896"/>
              <a:gd name="T50" fmla="*/ 101 w 786"/>
              <a:gd name="T51" fmla="*/ 604 h 896"/>
              <a:gd name="T52" fmla="*/ 110 w 786"/>
              <a:gd name="T53" fmla="*/ 568 h 896"/>
              <a:gd name="T54" fmla="*/ 86 w 786"/>
              <a:gd name="T55" fmla="*/ 555 h 896"/>
              <a:gd name="T56" fmla="*/ 94 w 786"/>
              <a:gd name="T57" fmla="*/ 519 h 896"/>
              <a:gd name="T58" fmla="*/ 65 w 786"/>
              <a:gd name="T59" fmla="*/ 501 h 896"/>
              <a:gd name="T60" fmla="*/ 55 w 786"/>
              <a:gd name="T61" fmla="*/ 467 h 896"/>
              <a:gd name="T62" fmla="*/ 112 w 786"/>
              <a:gd name="T63" fmla="*/ 381 h 896"/>
              <a:gd name="T64" fmla="*/ 115 w 786"/>
              <a:gd name="T65" fmla="*/ 335 h 896"/>
              <a:gd name="T66" fmla="*/ 114 w 786"/>
              <a:gd name="T67" fmla="*/ 248 h 896"/>
              <a:gd name="T68" fmla="*/ 729 w 786"/>
              <a:gd name="T69" fmla="*/ 41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86" h="896">
                <a:moveTo>
                  <a:pt x="706" y="118"/>
                </a:moveTo>
                <a:cubicBezTo>
                  <a:pt x="672" y="79"/>
                  <a:pt x="629" y="49"/>
                  <a:pt x="578" y="28"/>
                </a:cubicBezTo>
                <a:cubicBezTo>
                  <a:pt x="531" y="10"/>
                  <a:pt x="478" y="0"/>
                  <a:pt x="425" y="0"/>
                </a:cubicBezTo>
                <a:cubicBezTo>
                  <a:pt x="346" y="0"/>
                  <a:pt x="268" y="21"/>
                  <a:pt x="205" y="59"/>
                </a:cubicBezTo>
                <a:cubicBezTo>
                  <a:pt x="171" y="79"/>
                  <a:pt x="142" y="104"/>
                  <a:pt x="119" y="133"/>
                </a:cubicBezTo>
                <a:cubicBezTo>
                  <a:pt x="94" y="164"/>
                  <a:pt x="77" y="198"/>
                  <a:pt x="67" y="236"/>
                </a:cubicBezTo>
                <a:cubicBezTo>
                  <a:pt x="59" y="268"/>
                  <a:pt x="58" y="305"/>
                  <a:pt x="65" y="335"/>
                </a:cubicBezTo>
                <a:cubicBezTo>
                  <a:pt x="68" y="346"/>
                  <a:pt x="68" y="346"/>
                  <a:pt x="68" y="346"/>
                </a:cubicBezTo>
                <a:cubicBezTo>
                  <a:pt x="68" y="349"/>
                  <a:pt x="69" y="352"/>
                  <a:pt x="70" y="354"/>
                </a:cubicBezTo>
                <a:cubicBezTo>
                  <a:pt x="70" y="355"/>
                  <a:pt x="70" y="356"/>
                  <a:pt x="70" y="356"/>
                </a:cubicBezTo>
                <a:cubicBezTo>
                  <a:pt x="68" y="360"/>
                  <a:pt x="68" y="360"/>
                  <a:pt x="68" y="360"/>
                </a:cubicBezTo>
                <a:cubicBezTo>
                  <a:pt x="61" y="375"/>
                  <a:pt x="50" y="390"/>
                  <a:pt x="39" y="406"/>
                </a:cubicBezTo>
                <a:cubicBezTo>
                  <a:pt x="31" y="417"/>
                  <a:pt x="22" y="428"/>
                  <a:pt x="14" y="441"/>
                </a:cubicBezTo>
                <a:cubicBezTo>
                  <a:pt x="14" y="441"/>
                  <a:pt x="14" y="441"/>
                  <a:pt x="14" y="441"/>
                </a:cubicBezTo>
                <a:cubicBezTo>
                  <a:pt x="14" y="441"/>
                  <a:pt x="14" y="441"/>
                  <a:pt x="14" y="441"/>
                </a:cubicBezTo>
                <a:cubicBezTo>
                  <a:pt x="14" y="442"/>
                  <a:pt x="14" y="442"/>
                  <a:pt x="14" y="442"/>
                </a:cubicBezTo>
                <a:cubicBezTo>
                  <a:pt x="3" y="459"/>
                  <a:pt x="0" y="481"/>
                  <a:pt x="6" y="501"/>
                </a:cubicBezTo>
                <a:cubicBezTo>
                  <a:pt x="11" y="517"/>
                  <a:pt x="22" y="531"/>
                  <a:pt x="36" y="540"/>
                </a:cubicBezTo>
                <a:cubicBezTo>
                  <a:pt x="35" y="553"/>
                  <a:pt x="37" y="565"/>
                  <a:pt x="43" y="576"/>
                </a:cubicBezTo>
                <a:cubicBezTo>
                  <a:pt x="45" y="580"/>
                  <a:pt x="47" y="584"/>
                  <a:pt x="50" y="587"/>
                </a:cubicBezTo>
                <a:cubicBezTo>
                  <a:pt x="48" y="603"/>
                  <a:pt x="52" y="619"/>
                  <a:pt x="62" y="632"/>
                </a:cubicBezTo>
                <a:cubicBezTo>
                  <a:pt x="75" y="649"/>
                  <a:pt x="75" y="649"/>
                  <a:pt x="75" y="649"/>
                </a:cubicBezTo>
                <a:cubicBezTo>
                  <a:pt x="75" y="652"/>
                  <a:pt x="75" y="654"/>
                  <a:pt x="74" y="657"/>
                </a:cubicBezTo>
                <a:cubicBezTo>
                  <a:pt x="74" y="667"/>
                  <a:pt x="73" y="680"/>
                  <a:pt x="74" y="694"/>
                </a:cubicBezTo>
                <a:cubicBezTo>
                  <a:pt x="77" y="715"/>
                  <a:pt x="85" y="732"/>
                  <a:pt x="97" y="746"/>
                </a:cubicBezTo>
                <a:cubicBezTo>
                  <a:pt x="114" y="764"/>
                  <a:pt x="139" y="773"/>
                  <a:pt x="169" y="773"/>
                </a:cubicBezTo>
                <a:cubicBezTo>
                  <a:pt x="189" y="773"/>
                  <a:pt x="212" y="769"/>
                  <a:pt x="240" y="761"/>
                </a:cubicBezTo>
                <a:cubicBezTo>
                  <a:pt x="241" y="779"/>
                  <a:pt x="243" y="801"/>
                  <a:pt x="244" y="830"/>
                </a:cubicBezTo>
                <a:cubicBezTo>
                  <a:pt x="246" y="867"/>
                  <a:pt x="276" y="896"/>
                  <a:pt x="313" y="896"/>
                </a:cubicBezTo>
                <a:cubicBezTo>
                  <a:pt x="618" y="896"/>
                  <a:pt x="618" y="896"/>
                  <a:pt x="618" y="896"/>
                </a:cubicBezTo>
                <a:cubicBezTo>
                  <a:pt x="638" y="896"/>
                  <a:pt x="658" y="887"/>
                  <a:pt x="671" y="871"/>
                </a:cubicBezTo>
                <a:cubicBezTo>
                  <a:pt x="684" y="855"/>
                  <a:pt x="690" y="834"/>
                  <a:pt x="686" y="814"/>
                </a:cubicBezTo>
                <a:cubicBezTo>
                  <a:pt x="658" y="658"/>
                  <a:pt x="658" y="658"/>
                  <a:pt x="658" y="658"/>
                </a:cubicBezTo>
                <a:cubicBezTo>
                  <a:pt x="657" y="650"/>
                  <a:pt x="659" y="643"/>
                  <a:pt x="664" y="637"/>
                </a:cubicBezTo>
                <a:cubicBezTo>
                  <a:pt x="686" y="610"/>
                  <a:pt x="712" y="578"/>
                  <a:pt x="733" y="541"/>
                </a:cubicBezTo>
                <a:cubicBezTo>
                  <a:pt x="756" y="501"/>
                  <a:pt x="770" y="460"/>
                  <a:pt x="777" y="417"/>
                </a:cubicBezTo>
                <a:cubicBezTo>
                  <a:pt x="786" y="355"/>
                  <a:pt x="784" y="298"/>
                  <a:pt x="772" y="247"/>
                </a:cubicBezTo>
                <a:cubicBezTo>
                  <a:pt x="759" y="198"/>
                  <a:pt x="737" y="154"/>
                  <a:pt x="706" y="118"/>
                </a:cubicBezTo>
                <a:close/>
                <a:moveTo>
                  <a:pt x="729" y="410"/>
                </a:moveTo>
                <a:cubicBezTo>
                  <a:pt x="717" y="491"/>
                  <a:pt x="674" y="550"/>
                  <a:pt x="627" y="606"/>
                </a:cubicBezTo>
                <a:cubicBezTo>
                  <a:pt x="613" y="622"/>
                  <a:pt x="607" y="645"/>
                  <a:pt x="611" y="666"/>
                </a:cubicBezTo>
                <a:cubicBezTo>
                  <a:pt x="639" y="823"/>
                  <a:pt x="639" y="823"/>
                  <a:pt x="639" y="823"/>
                </a:cubicBezTo>
                <a:cubicBezTo>
                  <a:pt x="640" y="829"/>
                  <a:pt x="638" y="835"/>
                  <a:pt x="634" y="840"/>
                </a:cubicBezTo>
                <a:cubicBezTo>
                  <a:pt x="630" y="845"/>
                  <a:pt x="624" y="847"/>
                  <a:pt x="618" y="847"/>
                </a:cubicBezTo>
                <a:cubicBezTo>
                  <a:pt x="313" y="847"/>
                  <a:pt x="313" y="847"/>
                  <a:pt x="313" y="847"/>
                </a:cubicBezTo>
                <a:cubicBezTo>
                  <a:pt x="302" y="847"/>
                  <a:pt x="293" y="839"/>
                  <a:pt x="292" y="827"/>
                </a:cubicBezTo>
                <a:cubicBezTo>
                  <a:pt x="290" y="774"/>
                  <a:pt x="286" y="742"/>
                  <a:pt x="284" y="724"/>
                </a:cubicBezTo>
                <a:cubicBezTo>
                  <a:pt x="284" y="715"/>
                  <a:pt x="272" y="706"/>
                  <a:pt x="260" y="706"/>
                </a:cubicBezTo>
                <a:cubicBezTo>
                  <a:pt x="258" y="706"/>
                  <a:pt x="256" y="706"/>
                  <a:pt x="254" y="707"/>
                </a:cubicBezTo>
                <a:cubicBezTo>
                  <a:pt x="216" y="720"/>
                  <a:pt x="189" y="725"/>
                  <a:pt x="169" y="725"/>
                </a:cubicBezTo>
                <a:cubicBezTo>
                  <a:pt x="95" y="725"/>
                  <a:pt x="134" y="648"/>
                  <a:pt x="120" y="629"/>
                </a:cubicBezTo>
                <a:cubicBezTo>
                  <a:pt x="101" y="604"/>
                  <a:pt x="101" y="604"/>
                  <a:pt x="101" y="604"/>
                </a:cubicBezTo>
                <a:cubicBezTo>
                  <a:pt x="96" y="597"/>
                  <a:pt x="96" y="589"/>
                  <a:pt x="100" y="583"/>
                </a:cubicBezTo>
                <a:cubicBezTo>
                  <a:pt x="110" y="568"/>
                  <a:pt x="110" y="568"/>
                  <a:pt x="110" y="568"/>
                </a:cubicBezTo>
                <a:cubicBezTo>
                  <a:pt x="98" y="565"/>
                  <a:pt x="98" y="565"/>
                  <a:pt x="98" y="565"/>
                </a:cubicBezTo>
                <a:cubicBezTo>
                  <a:pt x="93" y="563"/>
                  <a:pt x="89" y="560"/>
                  <a:pt x="86" y="555"/>
                </a:cubicBezTo>
                <a:cubicBezTo>
                  <a:pt x="84" y="550"/>
                  <a:pt x="84" y="545"/>
                  <a:pt x="86" y="540"/>
                </a:cubicBezTo>
                <a:cubicBezTo>
                  <a:pt x="94" y="519"/>
                  <a:pt x="94" y="519"/>
                  <a:pt x="94" y="519"/>
                </a:cubicBezTo>
                <a:cubicBezTo>
                  <a:pt x="95" y="517"/>
                  <a:pt x="94" y="514"/>
                  <a:pt x="92" y="513"/>
                </a:cubicBezTo>
                <a:cubicBezTo>
                  <a:pt x="65" y="501"/>
                  <a:pt x="65" y="501"/>
                  <a:pt x="65" y="501"/>
                </a:cubicBezTo>
                <a:cubicBezTo>
                  <a:pt x="59" y="499"/>
                  <a:pt x="54" y="493"/>
                  <a:pt x="52" y="487"/>
                </a:cubicBezTo>
                <a:cubicBezTo>
                  <a:pt x="50" y="480"/>
                  <a:pt x="51" y="473"/>
                  <a:pt x="55" y="467"/>
                </a:cubicBezTo>
                <a:cubicBezTo>
                  <a:pt x="55" y="466"/>
                  <a:pt x="55" y="466"/>
                  <a:pt x="55" y="466"/>
                </a:cubicBezTo>
                <a:cubicBezTo>
                  <a:pt x="73" y="438"/>
                  <a:pt x="97" y="412"/>
                  <a:pt x="112" y="381"/>
                </a:cubicBezTo>
                <a:cubicBezTo>
                  <a:pt x="118" y="368"/>
                  <a:pt x="118" y="368"/>
                  <a:pt x="118" y="368"/>
                </a:cubicBezTo>
                <a:cubicBezTo>
                  <a:pt x="122" y="359"/>
                  <a:pt x="117" y="345"/>
                  <a:pt x="115" y="335"/>
                </a:cubicBezTo>
                <a:cubicBezTo>
                  <a:pt x="112" y="325"/>
                  <a:pt x="112" y="325"/>
                  <a:pt x="112" y="325"/>
                </a:cubicBezTo>
                <a:cubicBezTo>
                  <a:pt x="107" y="301"/>
                  <a:pt x="108" y="271"/>
                  <a:pt x="114" y="248"/>
                </a:cubicBezTo>
                <a:cubicBezTo>
                  <a:pt x="146" y="120"/>
                  <a:pt x="286" y="48"/>
                  <a:pt x="425" y="48"/>
                </a:cubicBezTo>
                <a:cubicBezTo>
                  <a:pt x="597" y="48"/>
                  <a:pt x="767" y="158"/>
                  <a:pt x="729" y="410"/>
                </a:cubicBezTo>
                <a:close/>
              </a:path>
            </a:pathLst>
          </a:custGeom>
          <a:solidFill>
            <a:sysClr val="window" lastClr="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6" name="Freeform 6"/>
          <p:cNvSpPr>
            <a:spLocks/>
          </p:cNvSpPr>
          <p:nvPr/>
        </p:nvSpPr>
        <p:spPr bwMode="auto">
          <a:xfrm flipH="1">
            <a:off x="2340404" y="2712134"/>
            <a:ext cx="325887" cy="277746"/>
          </a:xfrm>
          <a:custGeom>
            <a:avLst/>
            <a:gdLst>
              <a:gd name="T0" fmla="*/ 367 w 554"/>
              <a:gd name="T1" fmla="*/ 21 h 452"/>
              <a:gd name="T2" fmla="*/ 325 w 554"/>
              <a:gd name="T3" fmla="*/ 5 h 452"/>
              <a:gd name="T4" fmla="*/ 298 w 554"/>
              <a:gd name="T5" fmla="*/ 11 h 452"/>
              <a:gd name="T6" fmla="*/ 267 w 554"/>
              <a:gd name="T7" fmla="*/ 0 h 452"/>
              <a:gd name="T8" fmla="*/ 243 w 554"/>
              <a:gd name="T9" fmla="*/ 7 h 452"/>
              <a:gd name="T10" fmla="*/ 223 w 554"/>
              <a:gd name="T11" fmla="*/ 5 h 452"/>
              <a:gd name="T12" fmla="*/ 168 w 554"/>
              <a:gd name="T13" fmla="*/ 24 h 452"/>
              <a:gd name="T14" fmla="*/ 163 w 554"/>
              <a:gd name="T15" fmla="*/ 24 h 452"/>
              <a:gd name="T16" fmla="*/ 96 w 554"/>
              <a:gd name="T17" fmla="*/ 54 h 452"/>
              <a:gd name="T18" fmla="*/ 38 w 554"/>
              <a:gd name="T19" fmla="*/ 123 h 452"/>
              <a:gd name="T20" fmla="*/ 15 w 554"/>
              <a:gd name="T21" fmla="*/ 156 h 452"/>
              <a:gd name="T22" fmla="*/ 15 w 554"/>
              <a:gd name="T23" fmla="*/ 161 h 452"/>
              <a:gd name="T24" fmla="*/ 0 w 554"/>
              <a:gd name="T25" fmla="*/ 210 h 452"/>
              <a:gd name="T26" fmla="*/ 39 w 554"/>
              <a:gd name="T27" fmla="*/ 282 h 452"/>
              <a:gd name="T28" fmla="*/ 103 w 554"/>
              <a:gd name="T29" fmla="*/ 327 h 452"/>
              <a:gd name="T30" fmla="*/ 135 w 554"/>
              <a:gd name="T31" fmla="*/ 319 h 452"/>
              <a:gd name="T32" fmla="*/ 177 w 554"/>
              <a:gd name="T33" fmla="*/ 344 h 452"/>
              <a:gd name="T34" fmla="*/ 260 w 554"/>
              <a:gd name="T35" fmla="*/ 403 h 452"/>
              <a:gd name="T36" fmla="*/ 296 w 554"/>
              <a:gd name="T37" fmla="*/ 395 h 452"/>
              <a:gd name="T38" fmla="*/ 391 w 554"/>
              <a:gd name="T39" fmla="*/ 452 h 452"/>
              <a:gd name="T40" fmla="*/ 492 w 554"/>
              <a:gd name="T41" fmla="*/ 382 h 452"/>
              <a:gd name="T42" fmla="*/ 549 w 554"/>
              <a:gd name="T43" fmla="*/ 287 h 452"/>
              <a:gd name="T44" fmla="*/ 547 w 554"/>
              <a:gd name="T45" fmla="*/ 267 h 452"/>
              <a:gd name="T46" fmla="*/ 554 w 554"/>
              <a:gd name="T47" fmla="*/ 235 h 452"/>
              <a:gd name="T48" fmla="*/ 536 w 554"/>
              <a:gd name="T49" fmla="*/ 185 h 452"/>
              <a:gd name="T50" fmla="*/ 537 w 554"/>
              <a:gd name="T51" fmla="*/ 174 h 452"/>
              <a:gd name="T52" fmla="*/ 493 w 554"/>
              <a:gd name="T53" fmla="*/ 106 h 452"/>
              <a:gd name="T54" fmla="*/ 367 w 554"/>
              <a:gd name="T55" fmla="*/ 21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54" h="452">
                <a:moveTo>
                  <a:pt x="367" y="21"/>
                </a:moveTo>
                <a:cubicBezTo>
                  <a:pt x="356" y="11"/>
                  <a:pt x="341" y="5"/>
                  <a:pt x="325" y="5"/>
                </a:cubicBezTo>
                <a:cubicBezTo>
                  <a:pt x="315" y="5"/>
                  <a:pt x="306" y="7"/>
                  <a:pt x="298" y="11"/>
                </a:cubicBezTo>
                <a:cubicBezTo>
                  <a:pt x="289" y="4"/>
                  <a:pt x="279" y="0"/>
                  <a:pt x="267" y="0"/>
                </a:cubicBezTo>
                <a:cubicBezTo>
                  <a:pt x="258" y="0"/>
                  <a:pt x="250" y="3"/>
                  <a:pt x="243" y="7"/>
                </a:cubicBezTo>
                <a:cubicBezTo>
                  <a:pt x="237" y="5"/>
                  <a:pt x="230" y="5"/>
                  <a:pt x="223" y="5"/>
                </a:cubicBezTo>
                <a:cubicBezTo>
                  <a:pt x="203" y="5"/>
                  <a:pt x="183" y="12"/>
                  <a:pt x="168" y="24"/>
                </a:cubicBezTo>
                <a:cubicBezTo>
                  <a:pt x="166" y="24"/>
                  <a:pt x="165" y="24"/>
                  <a:pt x="163" y="24"/>
                </a:cubicBezTo>
                <a:cubicBezTo>
                  <a:pt x="136" y="24"/>
                  <a:pt x="112" y="36"/>
                  <a:pt x="96" y="54"/>
                </a:cubicBezTo>
                <a:cubicBezTo>
                  <a:pt x="63" y="60"/>
                  <a:pt x="38" y="89"/>
                  <a:pt x="38" y="123"/>
                </a:cubicBezTo>
                <a:cubicBezTo>
                  <a:pt x="24" y="128"/>
                  <a:pt x="15" y="141"/>
                  <a:pt x="15" y="156"/>
                </a:cubicBezTo>
                <a:cubicBezTo>
                  <a:pt x="15" y="158"/>
                  <a:pt x="15" y="159"/>
                  <a:pt x="15" y="161"/>
                </a:cubicBezTo>
                <a:cubicBezTo>
                  <a:pt x="6" y="175"/>
                  <a:pt x="0" y="192"/>
                  <a:pt x="0" y="210"/>
                </a:cubicBezTo>
                <a:cubicBezTo>
                  <a:pt x="0" y="240"/>
                  <a:pt x="16" y="266"/>
                  <a:pt x="39" y="282"/>
                </a:cubicBezTo>
                <a:cubicBezTo>
                  <a:pt x="48" y="308"/>
                  <a:pt x="74" y="327"/>
                  <a:pt x="103" y="327"/>
                </a:cubicBezTo>
                <a:cubicBezTo>
                  <a:pt x="115" y="327"/>
                  <a:pt x="126" y="324"/>
                  <a:pt x="135" y="319"/>
                </a:cubicBezTo>
                <a:cubicBezTo>
                  <a:pt x="145" y="332"/>
                  <a:pt x="160" y="341"/>
                  <a:pt x="177" y="344"/>
                </a:cubicBezTo>
                <a:cubicBezTo>
                  <a:pt x="189" y="378"/>
                  <a:pt x="222" y="403"/>
                  <a:pt x="260" y="403"/>
                </a:cubicBezTo>
                <a:cubicBezTo>
                  <a:pt x="273" y="403"/>
                  <a:pt x="285" y="400"/>
                  <a:pt x="296" y="395"/>
                </a:cubicBezTo>
                <a:cubicBezTo>
                  <a:pt x="314" y="429"/>
                  <a:pt x="350" y="452"/>
                  <a:pt x="391" y="452"/>
                </a:cubicBezTo>
                <a:cubicBezTo>
                  <a:pt x="437" y="452"/>
                  <a:pt x="477" y="423"/>
                  <a:pt x="492" y="382"/>
                </a:cubicBezTo>
                <a:cubicBezTo>
                  <a:pt x="526" y="364"/>
                  <a:pt x="549" y="328"/>
                  <a:pt x="549" y="287"/>
                </a:cubicBezTo>
                <a:cubicBezTo>
                  <a:pt x="549" y="280"/>
                  <a:pt x="548" y="274"/>
                  <a:pt x="547" y="267"/>
                </a:cubicBezTo>
                <a:cubicBezTo>
                  <a:pt x="552" y="257"/>
                  <a:pt x="554" y="246"/>
                  <a:pt x="554" y="235"/>
                </a:cubicBezTo>
                <a:cubicBezTo>
                  <a:pt x="554" y="216"/>
                  <a:pt x="547" y="199"/>
                  <a:pt x="536" y="185"/>
                </a:cubicBezTo>
                <a:cubicBezTo>
                  <a:pt x="536" y="182"/>
                  <a:pt x="537" y="178"/>
                  <a:pt x="537" y="174"/>
                </a:cubicBezTo>
                <a:cubicBezTo>
                  <a:pt x="537" y="144"/>
                  <a:pt x="519" y="118"/>
                  <a:pt x="493" y="106"/>
                </a:cubicBezTo>
                <a:cubicBezTo>
                  <a:pt x="472" y="57"/>
                  <a:pt x="423" y="22"/>
                  <a:pt x="367" y="21"/>
                </a:cubicBezTo>
                <a:close/>
              </a:path>
            </a:pathLst>
          </a:custGeom>
          <a:solidFill>
            <a:sysClr val="window" lastClr="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7" name="TextBox 13"/>
          <p:cNvSpPr txBox="1"/>
          <p:nvPr/>
        </p:nvSpPr>
        <p:spPr>
          <a:xfrm>
            <a:off x="4257335" y="2667128"/>
            <a:ext cx="4917730" cy="553998"/>
          </a:xfrm>
          <a:prstGeom prst="rect">
            <a:avLst/>
          </a:prstGeom>
          <a:noFill/>
          <a:ln>
            <a:noFill/>
          </a:ln>
        </p:spPr>
        <p:txBody>
          <a:bodyPr wrap="square" lIns="0" tIns="0" rIns="0" bIns="0" rtlCol="0" anchor="t" anchorCtr="0">
            <a:spAutoFit/>
          </a:bodyPr>
          <a:lstStyle/>
          <a:p>
            <a:pPr marL="0" marR="0" lvl="0" indent="0" algn="ctr" defTabSz="1216817" rtl="0" eaLnBrk="1" fontAlgn="auto" latinLnBrk="0" hangingPunct="1">
              <a:lnSpc>
                <a:spcPct val="100000"/>
              </a:lnSpc>
              <a:spcBef>
                <a:spcPct val="20000"/>
              </a:spcBef>
              <a:spcAft>
                <a:spcPts val="0"/>
              </a:spcAft>
              <a:buClrTx/>
              <a:buSzTx/>
              <a:buFontTx/>
              <a:buNone/>
              <a:tabLst/>
              <a:defRPr/>
            </a:pPr>
            <a:r>
              <a:rPr kumimoji="0" lang="zh-CN" altLang="en-US" sz="3600" b="1" i="0" u="none" strike="noStrike" kern="120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n-cs"/>
                <a:sym typeface="Arial" panose="020B0604020202020204" pitchFamily="34" charset="0"/>
              </a:rPr>
              <a:t>风险与对策</a:t>
            </a:r>
          </a:p>
        </p:txBody>
      </p:sp>
      <p:sp>
        <p:nvSpPr>
          <p:cNvPr id="18" name="TextBox 13"/>
          <p:cNvSpPr txBox="1"/>
          <p:nvPr/>
        </p:nvSpPr>
        <p:spPr>
          <a:xfrm>
            <a:off x="3259542" y="2306542"/>
            <a:ext cx="632444" cy="1354217"/>
          </a:xfrm>
          <a:prstGeom prst="rect">
            <a:avLst/>
          </a:prstGeom>
          <a:noFill/>
          <a:ln>
            <a:noFill/>
          </a:ln>
        </p:spPr>
        <p:txBody>
          <a:bodyPr wrap="square" lIns="0" tIns="0" rIns="0" bIns="0" rtlCol="0" anchor="t" anchorCtr="0">
            <a:spAutoFit/>
          </a:bodyPr>
          <a:lstStyle/>
          <a:p>
            <a:pPr marL="0" marR="0" lvl="0" indent="0" algn="l" defTabSz="1216817" rtl="0" eaLnBrk="1" fontAlgn="auto" latinLnBrk="0" hangingPunct="1">
              <a:lnSpc>
                <a:spcPct val="100000"/>
              </a:lnSpc>
              <a:spcBef>
                <a:spcPct val="20000"/>
              </a:spcBef>
              <a:spcAft>
                <a:spcPts val="0"/>
              </a:spcAft>
              <a:buClrTx/>
              <a:buSzTx/>
              <a:buFontTx/>
              <a:buNone/>
              <a:tabLst/>
              <a:defRPr/>
            </a:pPr>
            <a:r>
              <a:rPr kumimoji="0" lang="en-US" altLang="zh-CN" sz="8800" b="1" i="0" u="none" strike="noStrike" kern="1200" cap="none" spc="0" normalizeH="0" baseline="0" noProof="0" dirty="0">
                <a:ln>
                  <a:noFill/>
                </a:ln>
                <a:solidFill>
                  <a:srgbClr val="43424C"/>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6</a:t>
            </a:r>
            <a:endParaRPr kumimoji="0" lang="zh-CN" altLang="en-US" sz="8800" b="1" i="0" u="none" strike="noStrike" kern="1200" cap="none" spc="0" normalizeH="0" baseline="0" noProof="0" dirty="0">
              <a:ln>
                <a:noFill/>
              </a:ln>
              <a:solidFill>
                <a:srgbClr val="43424C"/>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sp>
        <p:nvSpPr>
          <p:cNvPr id="19" name="矩形 18"/>
          <p:cNvSpPr/>
          <p:nvPr/>
        </p:nvSpPr>
        <p:spPr>
          <a:xfrm>
            <a:off x="2094867" y="4952333"/>
            <a:ext cx="8334811" cy="215444"/>
          </a:xfrm>
          <a:prstGeom prst="rect">
            <a:avLst/>
          </a:prstGeom>
          <a:noFill/>
        </p:spPr>
        <p:txBody>
          <a:bodyPr wrap="square" lIns="0" tIns="0" rIns="0" bIns="0" rtlCol="0" anchor="t" anchorCtr="0">
            <a:spAutoFit/>
          </a:bodyPr>
          <a:lstStyle/>
          <a:p>
            <a:pPr algn="ctr"/>
            <a:r>
              <a:rPr lang="en-US" altLang="zh-CN" sz="1400" dirty="0">
                <a:solidFill>
                  <a:srgbClr val="234463"/>
                </a:solidFill>
                <a:latin typeface="Segoe UI Light" panose="020B0502040204020203" pitchFamily="34" charset="0"/>
                <a:ea typeface="ＭＳ Ｐゴシック" charset="0"/>
                <a:cs typeface="Segoe UI Light" panose="020B0502040204020203" pitchFamily="34" charset="0"/>
                <a:sym typeface="Lato Regular" charset="0"/>
              </a:rPr>
              <a:t>Risks and Countermeasures</a:t>
            </a:r>
          </a:p>
        </p:txBody>
      </p:sp>
    </p:spTree>
    <p:extLst>
      <p:ext uri="{BB962C8B-B14F-4D97-AF65-F5344CB8AC3E}">
        <p14:creationId xmlns:p14="http://schemas.microsoft.com/office/powerpoint/2010/main" val="3633612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稻壳儿小白白(http://dwz.cn/Wu2UP)"/>
          <p:cNvSpPr>
            <a:spLocks/>
          </p:cNvSpPr>
          <p:nvPr/>
        </p:nvSpPr>
        <p:spPr bwMode="auto">
          <a:xfrm rot="900000">
            <a:off x="5768821" y="4084356"/>
            <a:ext cx="1006475" cy="1998662"/>
          </a:xfrm>
          <a:custGeom>
            <a:avLst/>
            <a:gdLst>
              <a:gd name="T0" fmla="*/ 187 w 252"/>
              <a:gd name="T1" fmla="*/ 221 h 499"/>
              <a:gd name="T2" fmla="*/ 252 w 252"/>
              <a:gd name="T3" fmla="*/ 182 h 499"/>
              <a:gd name="T4" fmla="*/ 252 w 252"/>
              <a:gd name="T5" fmla="*/ 57 h 499"/>
              <a:gd name="T6" fmla="*/ 170 w 252"/>
              <a:gd name="T7" fmla="*/ 91 h 499"/>
              <a:gd name="T8" fmla="*/ 179 w 252"/>
              <a:gd name="T9" fmla="*/ 42 h 499"/>
              <a:gd name="T10" fmla="*/ 145 w 252"/>
              <a:gd name="T11" fmla="*/ 2 h 499"/>
              <a:gd name="T12" fmla="*/ 109 w 252"/>
              <a:gd name="T13" fmla="*/ 56 h 499"/>
              <a:gd name="T14" fmla="*/ 129 w 252"/>
              <a:gd name="T15" fmla="*/ 108 h 499"/>
              <a:gd name="T16" fmla="*/ 0 w 252"/>
              <a:gd name="T17" fmla="*/ 162 h 499"/>
              <a:gd name="T18" fmla="*/ 0 w 252"/>
              <a:gd name="T19" fmla="*/ 499 h 499"/>
              <a:gd name="T20" fmla="*/ 252 w 252"/>
              <a:gd name="T21" fmla="*/ 350 h 499"/>
              <a:gd name="T22" fmla="*/ 252 w 252"/>
              <a:gd name="T23" fmla="*/ 239 h 499"/>
              <a:gd name="T24" fmla="*/ 187 w 252"/>
              <a:gd name="T25" fmla="*/ 221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2" h="499">
                <a:moveTo>
                  <a:pt x="187" y="221"/>
                </a:moveTo>
                <a:cubicBezTo>
                  <a:pt x="206" y="174"/>
                  <a:pt x="240" y="179"/>
                  <a:pt x="252" y="182"/>
                </a:cubicBezTo>
                <a:cubicBezTo>
                  <a:pt x="252" y="57"/>
                  <a:pt x="252" y="57"/>
                  <a:pt x="252" y="57"/>
                </a:cubicBezTo>
                <a:cubicBezTo>
                  <a:pt x="170" y="91"/>
                  <a:pt x="170" y="91"/>
                  <a:pt x="170" y="91"/>
                </a:cubicBezTo>
                <a:cubicBezTo>
                  <a:pt x="173" y="81"/>
                  <a:pt x="180" y="56"/>
                  <a:pt x="179" y="42"/>
                </a:cubicBezTo>
                <a:cubicBezTo>
                  <a:pt x="179" y="23"/>
                  <a:pt x="179" y="0"/>
                  <a:pt x="145" y="2"/>
                </a:cubicBezTo>
                <a:cubicBezTo>
                  <a:pt x="114" y="4"/>
                  <a:pt x="108" y="40"/>
                  <a:pt x="109" y="56"/>
                </a:cubicBezTo>
                <a:cubicBezTo>
                  <a:pt x="110" y="74"/>
                  <a:pt x="123" y="98"/>
                  <a:pt x="129" y="108"/>
                </a:cubicBezTo>
                <a:cubicBezTo>
                  <a:pt x="0" y="162"/>
                  <a:pt x="0" y="162"/>
                  <a:pt x="0" y="162"/>
                </a:cubicBezTo>
                <a:cubicBezTo>
                  <a:pt x="0" y="499"/>
                  <a:pt x="0" y="499"/>
                  <a:pt x="0" y="499"/>
                </a:cubicBezTo>
                <a:cubicBezTo>
                  <a:pt x="252" y="350"/>
                  <a:pt x="252" y="350"/>
                  <a:pt x="252" y="350"/>
                </a:cubicBezTo>
                <a:cubicBezTo>
                  <a:pt x="252" y="239"/>
                  <a:pt x="252" y="239"/>
                  <a:pt x="252" y="239"/>
                </a:cubicBezTo>
                <a:cubicBezTo>
                  <a:pt x="227" y="290"/>
                  <a:pt x="167" y="272"/>
                  <a:pt x="187" y="221"/>
                </a:cubicBezTo>
                <a:close/>
              </a:path>
            </a:pathLst>
          </a:custGeom>
          <a:solidFill>
            <a:srgbClr val="171614"/>
          </a:solidFill>
          <a:ln>
            <a:noFill/>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1" i="1"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3" name="稻壳儿小白白(http://dwz.cn/Wu2UP)"/>
          <p:cNvSpPr>
            <a:spLocks/>
          </p:cNvSpPr>
          <p:nvPr/>
        </p:nvSpPr>
        <p:spPr bwMode="auto">
          <a:xfrm rot="900000">
            <a:off x="4663921" y="2490506"/>
            <a:ext cx="763588" cy="234950"/>
          </a:xfrm>
          <a:custGeom>
            <a:avLst/>
            <a:gdLst>
              <a:gd name="T0" fmla="*/ 382 w 382"/>
              <a:gd name="T1" fmla="*/ 117 h 117"/>
              <a:gd name="T2" fmla="*/ 0 w 382"/>
              <a:gd name="T3" fmla="*/ 0 h 117"/>
              <a:gd name="T4" fmla="*/ 378 w 382"/>
              <a:gd name="T5" fmla="*/ 117 h 117"/>
              <a:gd name="T6" fmla="*/ 382 w 382"/>
              <a:gd name="T7" fmla="*/ 117 h 117"/>
            </a:gdLst>
            <a:ahLst/>
            <a:cxnLst>
              <a:cxn ang="0">
                <a:pos x="T0" y="T1"/>
              </a:cxn>
              <a:cxn ang="0">
                <a:pos x="T2" y="T3"/>
              </a:cxn>
              <a:cxn ang="0">
                <a:pos x="T4" y="T5"/>
              </a:cxn>
              <a:cxn ang="0">
                <a:pos x="T6" y="T7"/>
              </a:cxn>
            </a:cxnLst>
            <a:rect l="0" t="0" r="r" b="b"/>
            <a:pathLst>
              <a:path w="382" h="117">
                <a:moveTo>
                  <a:pt x="382" y="117"/>
                </a:moveTo>
                <a:lnTo>
                  <a:pt x="0" y="0"/>
                </a:lnTo>
                <a:lnTo>
                  <a:pt x="378" y="117"/>
                </a:lnTo>
                <a:lnTo>
                  <a:pt x="382" y="117"/>
                </a:lnTo>
                <a:close/>
              </a:path>
            </a:pathLst>
          </a:custGeom>
          <a:solidFill>
            <a:srgbClr val="FEE240"/>
          </a:solidFill>
          <a:ln>
            <a:noFill/>
          </a:ln>
          <a:extLst>
            <a:ext uri="{91240B29-F687-4F45-9708-019B960494DF}">
              <a14:hiddenLine xmlns:a14="http://schemas.microsoft.com/office/drawing/2010/main" w="9525">
                <a:solidFill>
                  <a:srgbClr val="FEE24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1" i="1" u="none" strike="noStrike" kern="120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4" name="稻壳儿小白白(http://dwz.cn/Wu2UP)"/>
          <p:cNvSpPr>
            <a:spLocks/>
          </p:cNvSpPr>
          <p:nvPr/>
        </p:nvSpPr>
        <p:spPr bwMode="auto">
          <a:xfrm rot="900000">
            <a:off x="5330671" y="2936593"/>
            <a:ext cx="939800" cy="295275"/>
          </a:xfrm>
          <a:custGeom>
            <a:avLst/>
            <a:gdLst>
              <a:gd name="T0" fmla="*/ 0 w 470"/>
              <a:gd name="T1" fmla="*/ 0 h 148"/>
              <a:gd name="T2" fmla="*/ 0 w 470"/>
              <a:gd name="T3" fmla="*/ 2 h 148"/>
              <a:gd name="T4" fmla="*/ 470 w 470"/>
              <a:gd name="T5" fmla="*/ 148 h 148"/>
              <a:gd name="T6" fmla="*/ 0 w 470"/>
              <a:gd name="T7" fmla="*/ 0 h 148"/>
            </a:gdLst>
            <a:ahLst/>
            <a:cxnLst>
              <a:cxn ang="0">
                <a:pos x="T0" y="T1"/>
              </a:cxn>
              <a:cxn ang="0">
                <a:pos x="T2" y="T3"/>
              </a:cxn>
              <a:cxn ang="0">
                <a:pos x="T4" y="T5"/>
              </a:cxn>
              <a:cxn ang="0">
                <a:pos x="T6" y="T7"/>
              </a:cxn>
            </a:cxnLst>
            <a:rect l="0" t="0" r="r" b="b"/>
            <a:pathLst>
              <a:path w="470" h="148">
                <a:moveTo>
                  <a:pt x="0" y="0"/>
                </a:moveTo>
                <a:lnTo>
                  <a:pt x="0" y="2"/>
                </a:lnTo>
                <a:lnTo>
                  <a:pt x="470" y="148"/>
                </a:lnTo>
                <a:lnTo>
                  <a:pt x="0" y="0"/>
                </a:lnTo>
                <a:close/>
              </a:path>
            </a:pathLst>
          </a:custGeom>
          <a:solidFill>
            <a:srgbClr val="FEE240"/>
          </a:solidFill>
          <a:ln>
            <a:noFill/>
          </a:ln>
          <a:extLst>
            <a:ext uri="{91240B29-F687-4F45-9708-019B960494DF}">
              <a14:hiddenLine xmlns:a14="http://schemas.microsoft.com/office/drawing/2010/main" w="9525">
                <a:solidFill>
                  <a:srgbClr val="FEE24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1" i="1" u="none" strike="noStrike" kern="120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5" name="稻壳儿小白白(http://dwz.cn/Wu2UP)"/>
          <p:cNvSpPr>
            <a:spLocks/>
          </p:cNvSpPr>
          <p:nvPr/>
        </p:nvSpPr>
        <p:spPr bwMode="auto">
          <a:xfrm rot="900000">
            <a:off x="6365721" y="2900081"/>
            <a:ext cx="1746250" cy="404812"/>
          </a:xfrm>
          <a:custGeom>
            <a:avLst/>
            <a:gdLst>
              <a:gd name="T0" fmla="*/ 188 w 437"/>
              <a:gd name="T1" fmla="*/ 33 h 101"/>
              <a:gd name="T2" fmla="*/ 111 w 437"/>
              <a:gd name="T3" fmla="*/ 20 h 101"/>
              <a:gd name="T4" fmla="*/ 0 w 437"/>
              <a:gd name="T5" fmla="*/ 46 h 101"/>
              <a:gd name="T6" fmla="*/ 80 w 437"/>
              <a:gd name="T7" fmla="*/ 64 h 101"/>
              <a:gd name="T8" fmla="*/ 57 w 437"/>
              <a:gd name="T9" fmla="*/ 84 h 101"/>
              <a:gd name="T10" fmla="*/ 119 w 437"/>
              <a:gd name="T11" fmla="*/ 73 h 101"/>
              <a:gd name="T12" fmla="*/ 239 w 437"/>
              <a:gd name="T13" fmla="*/ 101 h 101"/>
              <a:gd name="T14" fmla="*/ 239 w 437"/>
              <a:gd name="T15" fmla="*/ 101 h 101"/>
              <a:gd name="T16" fmla="*/ 437 w 437"/>
              <a:gd name="T17" fmla="*/ 42 h 101"/>
              <a:gd name="T18" fmla="*/ 202 w 437"/>
              <a:gd name="T19" fmla="*/ 0 h 101"/>
              <a:gd name="T20" fmla="*/ 154 w 437"/>
              <a:gd name="T21" fmla="*/ 11 h 101"/>
              <a:gd name="T22" fmla="*/ 188 w 437"/>
              <a:gd name="T23" fmla="*/ 3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7" h="101">
                <a:moveTo>
                  <a:pt x="188" y="33"/>
                </a:moveTo>
                <a:cubicBezTo>
                  <a:pt x="164" y="45"/>
                  <a:pt x="122" y="35"/>
                  <a:pt x="111" y="20"/>
                </a:cubicBezTo>
                <a:cubicBezTo>
                  <a:pt x="0" y="46"/>
                  <a:pt x="0" y="46"/>
                  <a:pt x="0" y="46"/>
                </a:cubicBezTo>
                <a:cubicBezTo>
                  <a:pt x="80" y="64"/>
                  <a:pt x="80" y="64"/>
                  <a:pt x="80" y="64"/>
                </a:cubicBezTo>
                <a:cubicBezTo>
                  <a:pt x="59" y="68"/>
                  <a:pt x="29" y="76"/>
                  <a:pt x="57" y="84"/>
                </a:cubicBezTo>
                <a:cubicBezTo>
                  <a:pt x="86" y="92"/>
                  <a:pt x="107" y="82"/>
                  <a:pt x="119" y="73"/>
                </a:cubicBezTo>
                <a:cubicBezTo>
                  <a:pt x="239" y="101"/>
                  <a:pt x="239" y="101"/>
                  <a:pt x="239" y="101"/>
                </a:cubicBezTo>
                <a:cubicBezTo>
                  <a:pt x="239" y="101"/>
                  <a:pt x="239" y="101"/>
                  <a:pt x="239" y="101"/>
                </a:cubicBezTo>
                <a:cubicBezTo>
                  <a:pt x="437" y="42"/>
                  <a:pt x="437" y="42"/>
                  <a:pt x="437" y="42"/>
                </a:cubicBezTo>
                <a:cubicBezTo>
                  <a:pt x="202" y="0"/>
                  <a:pt x="202" y="0"/>
                  <a:pt x="202" y="0"/>
                </a:cubicBezTo>
                <a:cubicBezTo>
                  <a:pt x="154" y="11"/>
                  <a:pt x="154" y="11"/>
                  <a:pt x="154" y="11"/>
                </a:cubicBezTo>
                <a:cubicBezTo>
                  <a:pt x="176" y="15"/>
                  <a:pt x="208" y="23"/>
                  <a:pt x="188" y="33"/>
                </a:cubicBezTo>
                <a:close/>
              </a:path>
            </a:pathLst>
          </a:custGeom>
          <a:solidFill>
            <a:srgbClr val="494846"/>
          </a:solidFill>
          <a:ln>
            <a:noFill/>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1" i="1" u="none" strike="noStrike" kern="120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6" name="稻壳儿小白白(http://dwz.cn/Wu2UP)"/>
          <p:cNvSpPr>
            <a:spLocks/>
          </p:cNvSpPr>
          <p:nvPr/>
        </p:nvSpPr>
        <p:spPr bwMode="auto">
          <a:xfrm rot="900000">
            <a:off x="4670271" y="2446056"/>
            <a:ext cx="1754188" cy="409575"/>
          </a:xfrm>
          <a:custGeom>
            <a:avLst/>
            <a:gdLst>
              <a:gd name="T0" fmla="*/ 340 w 439"/>
              <a:gd name="T1" fmla="*/ 23 h 102"/>
              <a:gd name="T2" fmla="*/ 365 w 439"/>
              <a:gd name="T3" fmla="*/ 9 h 102"/>
              <a:gd name="T4" fmla="*/ 308 w 439"/>
              <a:gd name="T5" fmla="*/ 15 h 102"/>
              <a:gd name="T6" fmla="*/ 255 w 439"/>
              <a:gd name="T7" fmla="*/ 3 h 102"/>
              <a:gd name="T8" fmla="*/ 0 w 439"/>
              <a:gd name="T9" fmla="*/ 44 h 102"/>
              <a:gd name="T10" fmla="*/ 191 w 439"/>
              <a:gd name="T11" fmla="*/ 102 h 102"/>
              <a:gd name="T12" fmla="*/ 308 w 439"/>
              <a:gd name="T13" fmla="*/ 75 h 102"/>
              <a:gd name="T14" fmla="*/ 273 w 439"/>
              <a:gd name="T15" fmla="*/ 50 h 102"/>
              <a:gd name="T16" fmla="*/ 343 w 439"/>
              <a:gd name="T17" fmla="*/ 67 h 102"/>
              <a:gd name="T18" fmla="*/ 439 w 439"/>
              <a:gd name="T19" fmla="*/ 46 h 102"/>
              <a:gd name="T20" fmla="*/ 340 w 439"/>
              <a:gd name="T21" fmla="*/ 23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9" h="102">
                <a:moveTo>
                  <a:pt x="340" y="23"/>
                </a:moveTo>
                <a:cubicBezTo>
                  <a:pt x="354" y="20"/>
                  <a:pt x="373" y="14"/>
                  <a:pt x="365" y="9"/>
                </a:cubicBezTo>
                <a:cubicBezTo>
                  <a:pt x="349" y="0"/>
                  <a:pt x="319" y="11"/>
                  <a:pt x="308" y="15"/>
                </a:cubicBezTo>
                <a:cubicBezTo>
                  <a:pt x="255" y="3"/>
                  <a:pt x="255" y="3"/>
                  <a:pt x="255" y="3"/>
                </a:cubicBezTo>
                <a:cubicBezTo>
                  <a:pt x="0" y="44"/>
                  <a:pt x="0" y="44"/>
                  <a:pt x="0" y="44"/>
                </a:cubicBezTo>
                <a:cubicBezTo>
                  <a:pt x="191" y="102"/>
                  <a:pt x="191" y="102"/>
                  <a:pt x="191" y="102"/>
                </a:cubicBezTo>
                <a:cubicBezTo>
                  <a:pt x="308" y="75"/>
                  <a:pt x="308" y="75"/>
                  <a:pt x="308" y="75"/>
                </a:cubicBezTo>
                <a:cubicBezTo>
                  <a:pt x="284" y="72"/>
                  <a:pt x="241" y="63"/>
                  <a:pt x="273" y="50"/>
                </a:cubicBezTo>
                <a:cubicBezTo>
                  <a:pt x="309" y="37"/>
                  <a:pt x="333" y="57"/>
                  <a:pt x="343" y="67"/>
                </a:cubicBezTo>
                <a:cubicBezTo>
                  <a:pt x="439" y="46"/>
                  <a:pt x="439" y="46"/>
                  <a:pt x="439" y="46"/>
                </a:cubicBezTo>
                <a:lnTo>
                  <a:pt x="340" y="23"/>
                </a:lnTo>
                <a:close/>
              </a:path>
            </a:pathLst>
          </a:custGeom>
          <a:solidFill>
            <a:srgbClr val="494846"/>
          </a:solidFill>
          <a:ln>
            <a:noFill/>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1" i="1" u="none" strike="noStrike" kern="120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7" name="稻壳儿小白白(http://dwz.cn/Wu2UP)"/>
          <p:cNvSpPr>
            <a:spLocks/>
          </p:cNvSpPr>
          <p:nvPr/>
        </p:nvSpPr>
        <p:spPr bwMode="auto">
          <a:xfrm rot="900000">
            <a:off x="5703734" y="2563531"/>
            <a:ext cx="1566862" cy="311150"/>
          </a:xfrm>
          <a:custGeom>
            <a:avLst/>
            <a:gdLst>
              <a:gd name="T0" fmla="*/ 110 w 392"/>
              <a:gd name="T1" fmla="*/ 41 h 78"/>
              <a:gd name="T2" fmla="*/ 85 w 392"/>
              <a:gd name="T3" fmla="*/ 55 h 78"/>
              <a:gd name="T4" fmla="*/ 184 w 392"/>
              <a:gd name="T5" fmla="*/ 78 h 78"/>
              <a:gd name="T6" fmla="*/ 295 w 392"/>
              <a:gd name="T7" fmla="*/ 52 h 78"/>
              <a:gd name="T8" fmla="*/ 372 w 392"/>
              <a:gd name="T9" fmla="*/ 65 h 78"/>
              <a:gd name="T10" fmla="*/ 338 w 392"/>
              <a:gd name="T11" fmla="*/ 43 h 78"/>
              <a:gd name="T12" fmla="*/ 386 w 392"/>
              <a:gd name="T13" fmla="*/ 32 h 78"/>
              <a:gd name="T14" fmla="*/ 212 w 392"/>
              <a:gd name="T15" fmla="*/ 0 h 78"/>
              <a:gd name="T16" fmla="*/ 0 w 392"/>
              <a:gd name="T17" fmla="*/ 35 h 78"/>
              <a:gd name="T18" fmla="*/ 53 w 392"/>
              <a:gd name="T19" fmla="*/ 47 h 78"/>
              <a:gd name="T20" fmla="*/ 110 w 392"/>
              <a:gd name="T21" fmla="*/ 4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2" h="78">
                <a:moveTo>
                  <a:pt x="110" y="41"/>
                </a:moveTo>
                <a:cubicBezTo>
                  <a:pt x="118" y="46"/>
                  <a:pt x="99" y="52"/>
                  <a:pt x="85" y="55"/>
                </a:cubicBezTo>
                <a:cubicBezTo>
                  <a:pt x="184" y="78"/>
                  <a:pt x="184" y="78"/>
                  <a:pt x="184" y="78"/>
                </a:cubicBezTo>
                <a:cubicBezTo>
                  <a:pt x="295" y="52"/>
                  <a:pt x="295" y="52"/>
                  <a:pt x="295" y="52"/>
                </a:cubicBezTo>
                <a:cubicBezTo>
                  <a:pt x="306" y="67"/>
                  <a:pt x="348" y="77"/>
                  <a:pt x="372" y="65"/>
                </a:cubicBezTo>
                <a:cubicBezTo>
                  <a:pt x="392" y="55"/>
                  <a:pt x="360" y="47"/>
                  <a:pt x="338" y="43"/>
                </a:cubicBezTo>
                <a:cubicBezTo>
                  <a:pt x="386" y="32"/>
                  <a:pt x="386" y="32"/>
                  <a:pt x="386" y="32"/>
                </a:cubicBezTo>
                <a:cubicBezTo>
                  <a:pt x="212" y="0"/>
                  <a:pt x="212" y="0"/>
                  <a:pt x="212" y="0"/>
                </a:cubicBezTo>
                <a:cubicBezTo>
                  <a:pt x="0" y="35"/>
                  <a:pt x="0" y="35"/>
                  <a:pt x="0" y="35"/>
                </a:cubicBezTo>
                <a:cubicBezTo>
                  <a:pt x="53" y="47"/>
                  <a:pt x="53" y="47"/>
                  <a:pt x="53" y="47"/>
                </a:cubicBezTo>
                <a:cubicBezTo>
                  <a:pt x="64" y="43"/>
                  <a:pt x="94" y="32"/>
                  <a:pt x="110" y="41"/>
                </a:cubicBezTo>
                <a:close/>
              </a:path>
            </a:pathLst>
          </a:custGeom>
          <a:solidFill>
            <a:srgbClr val="FEE865"/>
          </a:solidFill>
          <a:ln>
            <a:noFill/>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1" i="1" u="none" strike="noStrike" kern="120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8" name="稻壳儿小白白(http://dwz.cn/Wu2UP)"/>
          <p:cNvSpPr>
            <a:spLocks/>
          </p:cNvSpPr>
          <p:nvPr/>
        </p:nvSpPr>
        <p:spPr bwMode="auto">
          <a:xfrm rot="900000">
            <a:off x="5346546" y="2809593"/>
            <a:ext cx="1946275" cy="557213"/>
          </a:xfrm>
          <a:custGeom>
            <a:avLst/>
            <a:gdLst>
              <a:gd name="T0" fmla="*/ 235 w 487"/>
              <a:gd name="T1" fmla="*/ 139 h 139"/>
              <a:gd name="T2" fmla="*/ 487 w 487"/>
              <a:gd name="T3" fmla="*/ 64 h 139"/>
              <a:gd name="T4" fmla="*/ 367 w 487"/>
              <a:gd name="T5" fmla="*/ 36 h 139"/>
              <a:gd name="T6" fmla="*/ 305 w 487"/>
              <a:gd name="T7" fmla="*/ 47 h 139"/>
              <a:gd name="T8" fmla="*/ 328 w 487"/>
              <a:gd name="T9" fmla="*/ 27 h 139"/>
              <a:gd name="T10" fmla="*/ 248 w 487"/>
              <a:gd name="T11" fmla="*/ 9 h 139"/>
              <a:gd name="T12" fmla="*/ 152 w 487"/>
              <a:gd name="T13" fmla="*/ 30 h 139"/>
              <a:gd name="T14" fmla="*/ 82 w 487"/>
              <a:gd name="T15" fmla="*/ 13 h 139"/>
              <a:gd name="T16" fmla="*/ 117 w 487"/>
              <a:gd name="T17" fmla="*/ 38 h 139"/>
              <a:gd name="T18" fmla="*/ 0 w 487"/>
              <a:gd name="T19" fmla="*/ 65 h 139"/>
              <a:gd name="T20" fmla="*/ 235 w 487"/>
              <a:gd name="T21" fmla="*/ 13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7" h="139">
                <a:moveTo>
                  <a:pt x="235" y="139"/>
                </a:moveTo>
                <a:cubicBezTo>
                  <a:pt x="487" y="64"/>
                  <a:pt x="487" y="64"/>
                  <a:pt x="487" y="64"/>
                </a:cubicBezTo>
                <a:cubicBezTo>
                  <a:pt x="367" y="36"/>
                  <a:pt x="367" y="36"/>
                  <a:pt x="367" y="36"/>
                </a:cubicBezTo>
                <a:cubicBezTo>
                  <a:pt x="355" y="45"/>
                  <a:pt x="334" y="55"/>
                  <a:pt x="305" y="47"/>
                </a:cubicBezTo>
                <a:cubicBezTo>
                  <a:pt x="277" y="39"/>
                  <a:pt x="307" y="31"/>
                  <a:pt x="328" y="27"/>
                </a:cubicBezTo>
                <a:cubicBezTo>
                  <a:pt x="248" y="9"/>
                  <a:pt x="248" y="9"/>
                  <a:pt x="248" y="9"/>
                </a:cubicBezTo>
                <a:cubicBezTo>
                  <a:pt x="152" y="30"/>
                  <a:pt x="152" y="30"/>
                  <a:pt x="152" y="30"/>
                </a:cubicBezTo>
                <a:cubicBezTo>
                  <a:pt x="142" y="20"/>
                  <a:pt x="118" y="0"/>
                  <a:pt x="82" y="13"/>
                </a:cubicBezTo>
                <a:cubicBezTo>
                  <a:pt x="50" y="26"/>
                  <a:pt x="93" y="35"/>
                  <a:pt x="117" y="38"/>
                </a:cubicBezTo>
                <a:cubicBezTo>
                  <a:pt x="0" y="65"/>
                  <a:pt x="0" y="65"/>
                  <a:pt x="0" y="65"/>
                </a:cubicBezTo>
                <a:lnTo>
                  <a:pt x="235" y="139"/>
                </a:lnTo>
                <a:close/>
              </a:path>
            </a:pathLst>
          </a:custGeom>
          <a:solidFill>
            <a:srgbClr val="FEE865"/>
          </a:solidFill>
          <a:ln>
            <a:noFill/>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1" i="1"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9" name="稻壳儿小白白(http://dwz.cn/Wu2UP)"/>
          <p:cNvSpPr>
            <a:spLocks/>
          </p:cNvSpPr>
          <p:nvPr/>
        </p:nvSpPr>
        <p:spPr bwMode="auto">
          <a:xfrm rot="900000">
            <a:off x="4663921" y="2488918"/>
            <a:ext cx="755650" cy="234950"/>
          </a:xfrm>
          <a:custGeom>
            <a:avLst/>
            <a:gdLst>
              <a:gd name="T0" fmla="*/ 378 w 378"/>
              <a:gd name="T1" fmla="*/ 117 h 117"/>
              <a:gd name="T2" fmla="*/ 0 w 378"/>
              <a:gd name="T3" fmla="*/ 0 h 117"/>
              <a:gd name="T4" fmla="*/ 378 w 378"/>
              <a:gd name="T5" fmla="*/ 117 h 117"/>
              <a:gd name="T6" fmla="*/ 378 w 378"/>
              <a:gd name="T7" fmla="*/ 117 h 117"/>
            </a:gdLst>
            <a:ahLst/>
            <a:cxnLst>
              <a:cxn ang="0">
                <a:pos x="T0" y="T1"/>
              </a:cxn>
              <a:cxn ang="0">
                <a:pos x="T2" y="T3"/>
              </a:cxn>
              <a:cxn ang="0">
                <a:pos x="T4" y="T5"/>
              </a:cxn>
              <a:cxn ang="0">
                <a:pos x="T6" y="T7"/>
              </a:cxn>
            </a:cxnLst>
            <a:rect l="0" t="0" r="r" b="b"/>
            <a:pathLst>
              <a:path w="378" h="117">
                <a:moveTo>
                  <a:pt x="378" y="117"/>
                </a:moveTo>
                <a:lnTo>
                  <a:pt x="0" y="0"/>
                </a:lnTo>
                <a:lnTo>
                  <a:pt x="378" y="117"/>
                </a:lnTo>
                <a:lnTo>
                  <a:pt x="378" y="117"/>
                </a:lnTo>
                <a:close/>
              </a:path>
            </a:pathLst>
          </a:custGeom>
          <a:solidFill>
            <a:srgbClr val="FEE240"/>
          </a:solidFill>
          <a:ln>
            <a:noFill/>
          </a:ln>
          <a:extLst>
            <a:ext uri="{91240B29-F687-4F45-9708-019B960494DF}">
              <a14:hiddenLine xmlns:a14="http://schemas.microsoft.com/office/drawing/2010/main" w="9525">
                <a:solidFill>
                  <a:srgbClr val="FEE24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1" i="1" u="none" strike="noStrike" kern="120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0" name="稻壳儿小白白(http://dwz.cn/Wu2UP)"/>
          <p:cNvSpPr>
            <a:spLocks/>
          </p:cNvSpPr>
          <p:nvPr/>
        </p:nvSpPr>
        <p:spPr bwMode="auto">
          <a:xfrm rot="900000">
            <a:off x="4506759" y="2506381"/>
            <a:ext cx="1047750" cy="1417637"/>
          </a:xfrm>
          <a:custGeom>
            <a:avLst/>
            <a:gdLst>
              <a:gd name="T0" fmla="*/ 82 w 262"/>
              <a:gd name="T1" fmla="*/ 218 h 354"/>
              <a:gd name="T2" fmla="*/ 102 w 262"/>
              <a:gd name="T3" fmla="*/ 314 h 354"/>
              <a:gd name="T4" fmla="*/ 191 w 262"/>
              <a:gd name="T5" fmla="*/ 354 h 354"/>
              <a:gd name="T6" fmla="*/ 191 w 262"/>
              <a:gd name="T7" fmla="*/ 233 h 354"/>
              <a:gd name="T8" fmla="*/ 262 w 262"/>
              <a:gd name="T9" fmla="*/ 223 h 354"/>
              <a:gd name="T10" fmla="*/ 191 w 262"/>
              <a:gd name="T11" fmla="*/ 178 h 354"/>
              <a:gd name="T12" fmla="*/ 191 w 262"/>
              <a:gd name="T13" fmla="*/ 59 h 354"/>
              <a:gd name="T14" fmla="*/ 0 w 262"/>
              <a:gd name="T15" fmla="*/ 0 h 354"/>
              <a:gd name="T16" fmla="*/ 0 w 262"/>
              <a:gd name="T17" fmla="*/ 268 h 354"/>
              <a:gd name="T18" fmla="*/ 66 w 262"/>
              <a:gd name="T19" fmla="*/ 298 h 354"/>
              <a:gd name="T20" fmla="*/ 82 w 262"/>
              <a:gd name="T21" fmla="*/ 218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2" h="354">
                <a:moveTo>
                  <a:pt x="82" y="218"/>
                </a:moveTo>
                <a:cubicBezTo>
                  <a:pt x="120" y="210"/>
                  <a:pt x="118" y="288"/>
                  <a:pt x="102" y="314"/>
                </a:cubicBezTo>
                <a:cubicBezTo>
                  <a:pt x="191" y="354"/>
                  <a:pt x="191" y="354"/>
                  <a:pt x="191" y="354"/>
                </a:cubicBezTo>
                <a:cubicBezTo>
                  <a:pt x="191" y="233"/>
                  <a:pt x="191" y="233"/>
                  <a:pt x="191" y="233"/>
                </a:cubicBezTo>
                <a:cubicBezTo>
                  <a:pt x="218" y="251"/>
                  <a:pt x="262" y="270"/>
                  <a:pt x="262" y="223"/>
                </a:cubicBezTo>
                <a:cubicBezTo>
                  <a:pt x="262" y="166"/>
                  <a:pt x="214" y="172"/>
                  <a:pt x="191" y="178"/>
                </a:cubicBezTo>
                <a:cubicBezTo>
                  <a:pt x="191" y="59"/>
                  <a:pt x="191" y="59"/>
                  <a:pt x="191" y="59"/>
                </a:cubicBezTo>
                <a:cubicBezTo>
                  <a:pt x="0" y="0"/>
                  <a:pt x="0" y="0"/>
                  <a:pt x="0" y="0"/>
                </a:cubicBezTo>
                <a:cubicBezTo>
                  <a:pt x="0" y="268"/>
                  <a:pt x="0" y="268"/>
                  <a:pt x="0" y="268"/>
                </a:cubicBezTo>
                <a:cubicBezTo>
                  <a:pt x="66" y="298"/>
                  <a:pt x="66" y="298"/>
                  <a:pt x="66" y="298"/>
                </a:cubicBezTo>
                <a:cubicBezTo>
                  <a:pt x="60" y="277"/>
                  <a:pt x="47" y="226"/>
                  <a:pt x="82" y="218"/>
                </a:cubicBezTo>
                <a:close/>
              </a:path>
            </a:pathLst>
          </a:custGeom>
          <a:solidFill>
            <a:srgbClr val="1C1B19"/>
          </a:solidFill>
          <a:ln>
            <a:noFill/>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1" i="1" u="none" strike="noStrike" kern="120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1" name="稻壳儿小白白(http://dwz.cn/Wu2UP)"/>
          <p:cNvSpPr>
            <a:spLocks/>
          </p:cNvSpPr>
          <p:nvPr/>
        </p:nvSpPr>
        <p:spPr bwMode="auto">
          <a:xfrm rot="900000">
            <a:off x="5127471" y="2912781"/>
            <a:ext cx="939800" cy="1849437"/>
          </a:xfrm>
          <a:custGeom>
            <a:avLst/>
            <a:gdLst>
              <a:gd name="T0" fmla="*/ 0 w 235"/>
              <a:gd name="T1" fmla="*/ 0 h 462"/>
              <a:gd name="T2" fmla="*/ 0 w 235"/>
              <a:gd name="T3" fmla="*/ 119 h 462"/>
              <a:gd name="T4" fmla="*/ 71 w 235"/>
              <a:gd name="T5" fmla="*/ 164 h 462"/>
              <a:gd name="T6" fmla="*/ 0 w 235"/>
              <a:gd name="T7" fmla="*/ 174 h 462"/>
              <a:gd name="T8" fmla="*/ 0 w 235"/>
              <a:gd name="T9" fmla="*/ 295 h 462"/>
              <a:gd name="T10" fmla="*/ 98 w 235"/>
              <a:gd name="T11" fmla="*/ 339 h 462"/>
              <a:gd name="T12" fmla="*/ 117 w 235"/>
              <a:gd name="T13" fmla="*/ 447 h 462"/>
              <a:gd name="T14" fmla="*/ 140 w 235"/>
              <a:gd name="T15" fmla="*/ 358 h 462"/>
              <a:gd name="T16" fmla="*/ 235 w 235"/>
              <a:gd name="T17" fmla="*/ 401 h 462"/>
              <a:gd name="T18" fmla="*/ 235 w 235"/>
              <a:gd name="T19" fmla="*/ 73 h 462"/>
              <a:gd name="T20" fmla="*/ 0 w 235"/>
              <a:gd name="T21" fmla="*/ 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5" h="462">
                <a:moveTo>
                  <a:pt x="0" y="0"/>
                </a:moveTo>
                <a:cubicBezTo>
                  <a:pt x="0" y="119"/>
                  <a:pt x="0" y="119"/>
                  <a:pt x="0" y="119"/>
                </a:cubicBezTo>
                <a:cubicBezTo>
                  <a:pt x="23" y="113"/>
                  <a:pt x="71" y="107"/>
                  <a:pt x="71" y="164"/>
                </a:cubicBezTo>
                <a:cubicBezTo>
                  <a:pt x="71" y="211"/>
                  <a:pt x="27" y="192"/>
                  <a:pt x="0" y="174"/>
                </a:cubicBezTo>
                <a:cubicBezTo>
                  <a:pt x="0" y="295"/>
                  <a:pt x="0" y="295"/>
                  <a:pt x="0" y="295"/>
                </a:cubicBezTo>
                <a:cubicBezTo>
                  <a:pt x="98" y="339"/>
                  <a:pt x="98" y="339"/>
                  <a:pt x="98" y="339"/>
                </a:cubicBezTo>
                <a:cubicBezTo>
                  <a:pt x="87" y="365"/>
                  <a:pt x="65" y="430"/>
                  <a:pt x="117" y="447"/>
                </a:cubicBezTo>
                <a:cubicBezTo>
                  <a:pt x="161" y="462"/>
                  <a:pt x="151" y="400"/>
                  <a:pt x="140" y="358"/>
                </a:cubicBezTo>
                <a:cubicBezTo>
                  <a:pt x="235" y="401"/>
                  <a:pt x="235" y="401"/>
                  <a:pt x="235" y="401"/>
                </a:cubicBezTo>
                <a:cubicBezTo>
                  <a:pt x="235" y="73"/>
                  <a:pt x="235" y="73"/>
                  <a:pt x="235" y="73"/>
                </a:cubicBezTo>
                <a:lnTo>
                  <a:pt x="0" y="0"/>
                </a:lnTo>
                <a:close/>
              </a:path>
            </a:pathLst>
          </a:custGeom>
          <a:solidFill>
            <a:srgbClr val="FEE240"/>
          </a:solidFill>
          <a:ln>
            <a:noFill/>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1" i="1"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2" name="稻壳儿小白白(http://dwz.cn/Wu2UP)"/>
          <p:cNvSpPr>
            <a:spLocks/>
          </p:cNvSpPr>
          <p:nvPr/>
        </p:nvSpPr>
        <p:spPr bwMode="auto">
          <a:xfrm rot="900000">
            <a:off x="6062509" y="3204881"/>
            <a:ext cx="1350962" cy="1612900"/>
          </a:xfrm>
          <a:custGeom>
            <a:avLst/>
            <a:gdLst>
              <a:gd name="T0" fmla="*/ 0 w 338"/>
              <a:gd name="T1" fmla="*/ 75 h 403"/>
              <a:gd name="T2" fmla="*/ 0 w 338"/>
              <a:gd name="T3" fmla="*/ 403 h 403"/>
              <a:gd name="T4" fmla="*/ 129 w 338"/>
              <a:gd name="T5" fmla="*/ 349 h 403"/>
              <a:gd name="T6" fmla="*/ 109 w 338"/>
              <a:gd name="T7" fmla="*/ 297 h 403"/>
              <a:gd name="T8" fmla="*/ 145 w 338"/>
              <a:gd name="T9" fmla="*/ 243 h 403"/>
              <a:gd name="T10" fmla="*/ 179 w 338"/>
              <a:gd name="T11" fmla="*/ 283 h 403"/>
              <a:gd name="T12" fmla="*/ 170 w 338"/>
              <a:gd name="T13" fmla="*/ 332 h 403"/>
              <a:gd name="T14" fmla="*/ 252 w 338"/>
              <a:gd name="T15" fmla="*/ 298 h 403"/>
              <a:gd name="T16" fmla="*/ 252 w 338"/>
              <a:gd name="T17" fmla="*/ 170 h 403"/>
              <a:gd name="T18" fmla="*/ 331 w 338"/>
              <a:gd name="T19" fmla="*/ 121 h 403"/>
              <a:gd name="T20" fmla="*/ 252 w 338"/>
              <a:gd name="T21" fmla="*/ 127 h 403"/>
              <a:gd name="T22" fmla="*/ 252 w 338"/>
              <a:gd name="T23" fmla="*/ 0 h 403"/>
              <a:gd name="T24" fmla="*/ 252 w 338"/>
              <a:gd name="T25" fmla="*/ 0 h 403"/>
              <a:gd name="T26" fmla="*/ 0 w 338"/>
              <a:gd name="T27" fmla="*/ 75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8" h="403">
                <a:moveTo>
                  <a:pt x="0" y="75"/>
                </a:moveTo>
                <a:cubicBezTo>
                  <a:pt x="0" y="403"/>
                  <a:pt x="0" y="403"/>
                  <a:pt x="0" y="403"/>
                </a:cubicBezTo>
                <a:cubicBezTo>
                  <a:pt x="129" y="349"/>
                  <a:pt x="129" y="349"/>
                  <a:pt x="129" y="349"/>
                </a:cubicBezTo>
                <a:cubicBezTo>
                  <a:pt x="123" y="339"/>
                  <a:pt x="110" y="315"/>
                  <a:pt x="109" y="297"/>
                </a:cubicBezTo>
                <a:cubicBezTo>
                  <a:pt x="108" y="281"/>
                  <a:pt x="114" y="245"/>
                  <a:pt x="145" y="243"/>
                </a:cubicBezTo>
                <a:cubicBezTo>
                  <a:pt x="179" y="241"/>
                  <a:pt x="179" y="264"/>
                  <a:pt x="179" y="283"/>
                </a:cubicBezTo>
                <a:cubicBezTo>
                  <a:pt x="180" y="297"/>
                  <a:pt x="173" y="322"/>
                  <a:pt x="170" y="332"/>
                </a:cubicBezTo>
                <a:cubicBezTo>
                  <a:pt x="252" y="298"/>
                  <a:pt x="252" y="298"/>
                  <a:pt x="252" y="298"/>
                </a:cubicBezTo>
                <a:cubicBezTo>
                  <a:pt x="252" y="170"/>
                  <a:pt x="252" y="170"/>
                  <a:pt x="252" y="170"/>
                </a:cubicBezTo>
                <a:cubicBezTo>
                  <a:pt x="281" y="173"/>
                  <a:pt x="338" y="175"/>
                  <a:pt x="331" y="121"/>
                </a:cubicBezTo>
                <a:cubicBezTo>
                  <a:pt x="325" y="74"/>
                  <a:pt x="275" y="109"/>
                  <a:pt x="252" y="127"/>
                </a:cubicBezTo>
                <a:cubicBezTo>
                  <a:pt x="252" y="0"/>
                  <a:pt x="252" y="0"/>
                  <a:pt x="252" y="0"/>
                </a:cubicBezTo>
                <a:cubicBezTo>
                  <a:pt x="252" y="0"/>
                  <a:pt x="252" y="0"/>
                  <a:pt x="252" y="0"/>
                </a:cubicBezTo>
                <a:lnTo>
                  <a:pt x="0" y="75"/>
                </a:lnTo>
                <a:close/>
              </a:path>
            </a:pathLst>
          </a:custGeom>
          <a:solidFill>
            <a:srgbClr val="CCB633"/>
          </a:solidFill>
          <a:ln>
            <a:noFill/>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1" i="1"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3" name="稻壳儿小白白(http://dwz.cn/Wu2UP)"/>
          <p:cNvSpPr>
            <a:spLocks/>
          </p:cNvSpPr>
          <p:nvPr/>
        </p:nvSpPr>
        <p:spPr bwMode="auto">
          <a:xfrm rot="900000">
            <a:off x="6500659" y="4182781"/>
            <a:ext cx="1135062" cy="1504950"/>
          </a:xfrm>
          <a:custGeom>
            <a:avLst/>
            <a:gdLst>
              <a:gd name="T0" fmla="*/ 199 w 284"/>
              <a:gd name="T1" fmla="*/ 126 h 376"/>
              <a:gd name="T2" fmla="*/ 180 w 284"/>
              <a:gd name="T3" fmla="*/ 44 h 376"/>
              <a:gd name="T4" fmla="*/ 85 w 284"/>
              <a:gd name="T5" fmla="*/ 83 h 376"/>
              <a:gd name="T6" fmla="*/ 85 w 284"/>
              <a:gd name="T7" fmla="*/ 208 h 376"/>
              <a:gd name="T8" fmla="*/ 87 w 284"/>
              <a:gd name="T9" fmla="*/ 209 h 376"/>
              <a:gd name="T10" fmla="*/ 85 w 284"/>
              <a:gd name="T11" fmla="*/ 208 h 376"/>
              <a:gd name="T12" fmla="*/ 20 w 284"/>
              <a:gd name="T13" fmla="*/ 247 h 376"/>
              <a:gd name="T14" fmla="*/ 85 w 284"/>
              <a:gd name="T15" fmla="*/ 265 h 376"/>
              <a:gd name="T16" fmla="*/ 87 w 284"/>
              <a:gd name="T17" fmla="*/ 260 h 376"/>
              <a:gd name="T18" fmla="*/ 85 w 284"/>
              <a:gd name="T19" fmla="*/ 265 h 376"/>
              <a:gd name="T20" fmla="*/ 85 w 284"/>
              <a:gd name="T21" fmla="*/ 376 h 376"/>
              <a:gd name="T22" fmla="*/ 284 w 284"/>
              <a:gd name="T23" fmla="*/ 258 h 376"/>
              <a:gd name="T24" fmla="*/ 284 w 284"/>
              <a:gd name="T25" fmla="*/ 0 h 376"/>
              <a:gd name="T26" fmla="*/ 214 w 284"/>
              <a:gd name="T27" fmla="*/ 30 h 376"/>
              <a:gd name="T28" fmla="*/ 199 w 284"/>
              <a:gd name="T29" fmla="*/ 126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4" h="376">
                <a:moveTo>
                  <a:pt x="199" y="126"/>
                </a:moveTo>
                <a:cubicBezTo>
                  <a:pt x="157" y="127"/>
                  <a:pt x="170" y="73"/>
                  <a:pt x="180" y="44"/>
                </a:cubicBezTo>
                <a:cubicBezTo>
                  <a:pt x="85" y="83"/>
                  <a:pt x="85" y="83"/>
                  <a:pt x="85" y="83"/>
                </a:cubicBezTo>
                <a:cubicBezTo>
                  <a:pt x="85" y="208"/>
                  <a:pt x="85" y="208"/>
                  <a:pt x="85" y="208"/>
                </a:cubicBezTo>
                <a:cubicBezTo>
                  <a:pt x="86" y="208"/>
                  <a:pt x="87" y="209"/>
                  <a:pt x="87" y="209"/>
                </a:cubicBezTo>
                <a:cubicBezTo>
                  <a:pt x="87" y="209"/>
                  <a:pt x="86" y="208"/>
                  <a:pt x="85" y="208"/>
                </a:cubicBezTo>
                <a:cubicBezTo>
                  <a:pt x="73" y="205"/>
                  <a:pt x="39" y="200"/>
                  <a:pt x="20" y="247"/>
                </a:cubicBezTo>
                <a:cubicBezTo>
                  <a:pt x="0" y="298"/>
                  <a:pt x="60" y="316"/>
                  <a:pt x="85" y="265"/>
                </a:cubicBezTo>
                <a:cubicBezTo>
                  <a:pt x="87" y="261"/>
                  <a:pt x="87" y="260"/>
                  <a:pt x="87" y="260"/>
                </a:cubicBezTo>
                <a:cubicBezTo>
                  <a:pt x="87" y="260"/>
                  <a:pt x="87" y="261"/>
                  <a:pt x="85" y="265"/>
                </a:cubicBezTo>
                <a:cubicBezTo>
                  <a:pt x="85" y="376"/>
                  <a:pt x="85" y="376"/>
                  <a:pt x="85" y="376"/>
                </a:cubicBezTo>
                <a:cubicBezTo>
                  <a:pt x="284" y="258"/>
                  <a:pt x="284" y="258"/>
                  <a:pt x="284" y="258"/>
                </a:cubicBezTo>
                <a:cubicBezTo>
                  <a:pt x="284" y="0"/>
                  <a:pt x="284" y="0"/>
                  <a:pt x="284" y="0"/>
                </a:cubicBezTo>
                <a:cubicBezTo>
                  <a:pt x="214" y="30"/>
                  <a:pt x="214" y="30"/>
                  <a:pt x="214" y="30"/>
                </a:cubicBezTo>
                <a:cubicBezTo>
                  <a:pt x="224" y="60"/>
                  <a:pt x="245" y="124"/>
                  <a:pt x="199" y="126"/>
                </a:cubicBezTo>
                <a:close/>
              </a:path>
            </a:pathLst>
          </a:custGeom>
          <a:solidFill>
            <a:srgbClr val="CCB633"/>
          </a:solidFill>
          <a:ln>
            <a:noFill/>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1" i="1"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4" name="稻壳儿小白白(http://dwz.cn/Wu2UP)"/>
          <p:cNvSpPr>
            <a:spLocks/>
          </p:cNvSpPr>
          <p:nvPr/>
        </p:nvSpPr>
        <p:spPr bwMode="auto">
          <a:xfrm rot="900000">
            <a:off x="7105496" y="3163606"/>
            <a:ext cx="795338" cy="1608137"/>
          </a:xfrm>
          <a:custGeom>
            <a:avLst/>
            <a:gdLst>
              <a:gd name="T0" fmla="*/ 198 w 199"/>
              <a:gd name="T1" fmla="*/ 0 h 401"/>
              <a:gd name="T2" fmla="*/ 199 w 199"/>
              <a:gd name="T3" fmla="*/ 0 h 401"/>
              <a:gd name="T4" fmla="*/ 0 w 199"/>
              <a:gd name="T5" fmla="*/ 59 h 401"/>
              <a:gd name="T6" fmla="*/ 0 w 199"/>
              <a:gd name="T7" fmla="*/ 59 h 401"/>
              <a:gd name="T8" fmla="*/ 0 w 199"/>
              <a:gd name="T9" fmla="*/ 186 h 401"/>
              <a:gd name="T10" fmla="*/ 79 w 199"/>
              <a:gd name="T11" fmla="*/ 180 h 401"/>
              <a:gd name="T12" fmla="*/ 0 w 199"/>
              <a:gd name="T13" fmla="*/ 229 h 401"/>
              <a:gd name="T14" fmla="*/ 0 w 199"/>
              <a:gd name="T15" fmla="*/ 357 h 401"/>
              <a:gd name="T16" fmla="*/ 95 w 199"/>
              <a:gd name="T17" fmla="*/ 318 h 401"/>
              <a:gd name="T18" fmla="*/ 114 w 199"/>
              <a:gd name="T19" fmla="*/ 400 h 401"/>
              <a:gd name="T20" fmla="*/ 129 w 199"/>
              <a:gd name="T21" fmla="*/ 304 h 401"/>
              <a:gd name="T22" fmla="*/ 199 w 199"/>
              <a:gd name="T23" fmla="*/ 274 h 401"/>
              <a:gd name="T24" fmla="*/ 199 w 199"/>
              <a:gd name="T25" fmla="*/ 0 h 401"/>
              <a:gd name="T26" fmla="*/ 198 w 199"/>
              <a:gd name="T27" fmla="*/ 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9" h="401">
                <a:moveTo>
                  <a:pt x="198" y="0"/>
                </a:moveTo>
                <a:cubicBezTo>
                  <a:pt x="199" y="0"/>
                  <a:pt x="199" y="0"/>
                  <a:pt x="199" y="0"/>
                </a:cubicBezTo>
                <a:cubicBezTo>
                  <a:pt x="0" y="59"/>
                  <a:pt x="0" y="59"/>
                  <a:pt x="0" y="59"/>
                </a:cubicBezTo>
                <a:cubicBezTo>
                  <a:pt x="0" y="59"/>
                  <a:pt x="0" y="59"/>
                  <a:pt x="0" y="59"/>
                </a:cubicBezTo>
                <a:cubicBezTo>
                  <a:pt x="0" y="186"/>
                  <a:pt x="0" y="186"/>
                  <a:pt x="0" y="186"/>
                </a:cubicBezTo>
                <a:cubicBezTo>
                  <a:pt x="23" y="168"/>
                  <a:pt x="73" y="133"/>
                  <a:pt x="79" y="180"/>
                </a:cubicBezTo>
                <a:cubicBezTo>
                  <a:pt x="86" y="234"/>
                  <a:pt x="29" y="232"/>
                  <a:pt x="0" y="229"/>
                </a:cubicBezTo>
                <a:cubicBezTo>
                  <a:pt x="0" y="357"/>
                  <a:pt x="0" y="357"/>
                  <a:pt x="0" y="357"/>
                </a:cubicBezTo>
                <a:cubicBezTo>
                  <a:pt x="95" y="318"/>
                  <a:pt x="95" y="318"/>
                  <a:pt x="95" y="318"/>
                </a:cubicBezTo>
                <a:cubicBezTo>
                  <a:pt x="85" y="347"/>
                  <a:pt x="72" y="401"/>
                  <a:pt x="114" y="400"/>
                </a:cubicBezTo>
                <a:cubicBezTo>
                  <a:pt x="160" y="398"/>
                  <a:pt x="139" y="334"/>
                  <a:pt x="129" y="304"/>
                </a:cubicBezTo>
                <a:cubicBezTo>
                  <a:pt x="199" y="274"/>
                  <a:pt x="199" y="274"/>
                  <a:pt x="199" y="274"/>
                </a:cubicBezTo>
                <a:cubicBezTo>
                  <a:pt x="199" y="0"/>
                  <a:pt x="199" y="0"/>
                  <a:pt x="199" y="0"/>
                </a:cubicBezTo>
                <a:lnTo>
                  <a:pt x="198" y="0"/>
                </a:lnTo>
                <a:close/>
              </a:path>
            </a:pathLst>
          </a:custGeom>
          <a:solidFill>
            <a:srgbClr val="171614"/>
          </a:solidFill>
          <a:ln>
            <a:noFill/>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1" i="1"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5" name="稻壳儿小白白(http://dwz.cn/Wu2UP)"/>
          <p:cNvSpPr>
            <a:spLocks/>
          </p:cNvSpPr>
          <p:nvPr/>
        </p:nvSpPr>
        <p:spPr bwMode="auto">
          <a:xfrm rot="900000">
            <a:off x="4247996" y="3276318"/>
            <a:ext cx="763588" cy="1770063"/>
          </a:xfrm>
          <a:custGeom>
            <a:avLst/>
            <a:gdLst>
              <a:gd name="T0" fmla="*/ 122 w 191"/>
              <a:gd name="T1" fmla="*/ 253 h 442"/>
              <a:gd name="T2" fmla="*/ 191 w 191"/>
              <a:gd name="T3" fmla="*/ 268 h 442"/>
              <a:gd name="T4" fmla="*/ 191 w 191"/>
              <a:gd name="T5" fmla="*/ 144 h 442"/>
              <a:gd name="T6" fmla="*/ 102 w 191"/>
              <a:gd name="T7" fmla="*/ 104 h 442"/>
              <a:gd name="T8" fmla="*/ 82 w 191"/>
              <a:gd name="T9" fmla="*/ 8 h 442"/>
              <a:gd name="T10" fmla="*/ 66 w 191"/>
              <a:gd name="T11" fmla="*/ 88 h 442"/>
              <a:gd name="T12" fmla="*/ 0 w 191"/>
              <a:gd name="T13" fmla="*/ 58 h 442"/>
              <a:gd name="T14" fmla="*/ 0 w 191"/>
              <a:gd name="T15" fmla="*/ 325 h 442"/>
              <a:gd name="T16" fmla="*/ 191 w 191"/>
              <a:gd name="T17" fmla="*/ 442 h 442"/>
              <a:gd name="T18" fmla="*/ 191 w 191"/>
              <a:gd name="T19" fmla="*/ 316 h 442"/>
              <a:gd name="T20" fmla="*/ 122 w 191"/>
              <a:gd name="T21" fmla="*/ 253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1" h="442">
                <a:moveTo>
                  <a:pt x="122" y="253"/>
                </a:moveTo>
                <a:cubicBezTo>
                  <a:pt x="137" y="210"/>
                  <a:pt x="175" y="248"/>
                  <a:pt x="191" y="268"/>
                </a:cubicBezTo>
                <a:cubicBezTo>
                  <a:pt x="191" y="144"/>
                  <a:pt x="191" y="144"/>
                  <a:pt x="191" y="144"/>
                </a:cubicBezTo>
                <a:cubicBezTo>
                  <a:pt x="102" y="104"/>
                  <a:pt x="102" y="104"/>
                  <a:pt x="102" y="104"/>
                </a:cubicBezTo>
                <a:cubicBezTo>
                  <a:pt x="118" y="78"/>
                  <a:pt x="120" y="0"/>
                  <a:pt x="82" y="8"/>
                </a:cubicBezTo>
                <a:cubicBezTo>
                  <a:pt x="47" y="16"/>
                  <a:pt x="60" y="67"/>
                  <a:pt x="66" y="88"/>
                </a:cubicBezTo>
                <a:cubicBezTo>
                  <a:pt x="0" y="58"/>
                  <a:pt x="0" y="58"/>
                  <a:pt x="0" y="58"/>
                </a:cubicBezTo>
                <a:cubicBezTo>
                  <a:pt x="0" y="325"/>
                  <a:pt x="0" y="325"/>
                  <a:pt x="0" y="325"/>
                </a:cubicBezTo>
                <a:cubicBezTo>
                  <a:pt x="191" y="442"/>
                  <a:pt x="191" y="442"/>
                  <a:pt x="191" y="442"/>
                </a:cubicBezTo>
                <a:cubicBezTo>
                  <a:pt x="191" y="316"/>
                  <a:pt x="191" y="316"/>
                  <a:pt x="191" y="316"/>
                </a:cubicBezTo>
                <a:cubicBezTo>
                  <a:pt x="167" y="322"/>
                  <a:pt x="105" y="299"/>
                  <a:pt x="122" y="253"/>
                </a:cubicBezTo>
                <a:close/>
              </a:path>
            </a:pathLst>
          </a:custGeom>
          <a:solidFill>
            <a:srgbClr val="FEE240"/>
          </a:solidFill>
          <a:ln>
            <a:noFill/>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1" i="1" u="none" strike="noStrike" kern="120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6" name="稻壳儿小白白(http://dwz.cn/Wu2UP)"/>
          <p:cNvSpPr>
            <a:spLocks/>
          </p:cNvSpPr>
          <p:nvPr/>
        </p:nvSpPr>
        <p:spPr bwMode="auto">
          <a:xfrm rot="900000">
            <a:off x="4494059" y="4008156"/>
            <a:ext cx="1284287" cy="1774825"/>
          </a:xfrm>
          <a:custGeom>
            <a:avLst/>
            <a:gdLst>
              <a:gd name="T0" fmla="*/ 226 w 321"/>
              <a:gd name="T1" fmla="*/ 63 h 443"/>
              <a:gd name="T2" fmla="*/ 203 w 321"/>
              <a:gd name="T3" fmla="*/ 152 h 443"/>
              <a:gd name="T4" fmla="*/ 184 w 321"/>
              <a:gd name="T5" fmla="*/ 44 h 443"/>
              <a:gd name="T6" fmla="*/ 86 w 321"/>
              <a:gd name="T7" fmla="*/ 0 h 443"/>
              <a:gd name="T8" fmla="*/ 86 w 321"/>
              <a:gd name="T9" fmla="*/ 124 h 443"/>
              <a:gd name="T10" fmla="*/ 17 w 321"/>
              <a:gd name="T11" fmla="*/ 109 h 443"/>
              <a:gd name="T12" fmla="*/ 86 w 321"/>
              <a:gd name="T13" fmla="*/ 172 h 443"/>
              <a:gd name="T14" fmla="*/ 86 w 321"/>
              <a:gd name="T15" fmla="*/ 298 h 443"/>
              <a:gd name="T16" fmla="*/ 321 w 321"/>
              <a:gd name="T17" fmla="*/ 443 h 443"/>
              <a:gd name="T18" fmla="*/ 321 w 321"/>
              <a:gd name="T19" fmla="*/ 106 h 443"/>
              <a:gd name="T20" fmla="*/ 226 w 321"/>
              <a:gd name="T21" fmla="*/ 63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1" h="443">
                <a:moveTo>
                  <a:pt x="226" y="63"/>
                </a:moveTo>
                <a:cubicBezTo>
                  <a:pt x="237" y="105"/>
                  <a:pt x="247" y="167"/>
                  <a:pt x="203" y="152"/>
                </a:cubicBezTo>
                <a:cubicBezTo>
                  <a:pt x="151" y="135"/>
                  <a:pt x="173" y="70"/>
                  <a:pt x="184" y="44"/>
                </a:cubicBezTo>
                <a:cubicBezTo>
                  <a:pt x="86" y="0"/>
                  <a:pt x="86" y="0"/>
                  <a:pt x="86" y="0"/>
                </a:cubicBezTo>
                <a:cubicBezTo>
                  <a:pt x="86" y="124"/>
                  <a:pt x="86" y="124"/>
                  <a:pt x="86" y="124"/>
                </a:cubicBezTo>
                <a:cubicBezTo>
                  <a:pt x="70" y="104"/>
                  <a:pt x="32" y="66"/>
                  <a:pt x="17" y="109"/>
                </a:cubicBezTo>
                <a:cubicBezTo>
                  <a:pt x="0" y="155"/>
                  <a:pt x="62" y="178"/>
                  <a:pt x="86" y="172"/>
                </a:cubicBezTo>
                <a:cubicBezTo>
                  <a:pt x="86" y="298"/>
                  <a:pt x="86" y="298"/>
                  <a:pt x="86" y="298"/>
                </a:cubicBezTo>
                <a:cubicBezTo>
                  <a:pt x="321" y="443"/>
                  <a:pt x="321" y="443"/>
                  <a:pt x="321" y="443"/>
                </a:cubicBezTo>
                <a:cubicBezTo>
                  <a:pt x="321" y="106"/>
                  <a:pt x="321" y="106"/>
                  <a:pt x="321" y="106"/>
                </a:cubicBezTo>
                <a:lnTo>
                  <a:pt x="226" y="63"/>
                </a:lnTo>
                <a:close/>
              </a:path>
            </a:pathLst>
          </a:custGeom>
          <a:solidFill>
            <a:srgbClr val="1C1B19"/>
          </a:solidFill>
          <a:ln>
            <a:noFill/>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1" i="1" u="none" strike="noStrike" kern="120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cxnSp>
        <p:nvCxnSpPr>
          <p:cNvPr id="38" name="稻壳儿小白白(http://dwz.cn/Wu2UP)"/>
          <p:cNvCxnSpPr/>
          <p:nvPr/>
        </p:nvCxnSpPr>
        <p:spPr>
          <a:xfrm flipV="1">
            <a:off x="7481588" y="4965129"/>
            <a:ext cx="1386291" cy="0"/>
          </a:xfrm>
          <a:prstGeom prst="line">
            <a:avLst/>
          </a:prstGeom>
          <a:ln>
            <a:solidFill>
              <a:schemeClr val="bg1">
                <a:lumMod val="85000"/>
              </a:schemeClr>
            </a:solidFill>
            <a:prstDash val="sysDash"/>
            <a:tailEnd type="oval"/>
          </a:ln>
        </p:spPr>
        <p:style>
          <a:lnRef idx="1">
            <a:schemeClr val="accent1"/>
          </a:lnRef>
          <a:fillRef idx="0">
            <a:schemeClr val="accent1"/>
          </a:fillRef>
          <a:effectRef idx="0">
            <a:schemeClr val="accent1"/>
          </a:effectRef>
          <a:fontRef idx="minor">
            <a:schemeClr val="tx1"/>
          </a:fontRef>
        </p:style>
      </p:cxnSp>
      <p:grpSp>
        <p:nvGrpSpPr>
          <p:cNvPr id="41" name="稻壳儿小白白(http://dwz.cn/Wu2UP)"/>
          <p:cNvGrpSpPr/>
          <p:nvPr/>
        </p:nvGrpSpPr>
        <p:grpSpPr>
          <a:xfrm flipH="1">
            <a:off x="3401032" y="2474249"/>
            <a:ext cx="1348510" cy="515155"/>
            <a:chOff x="7794624" y="2150772"/>
            <a:chExt cx="1606953" cy="515155"/>
          </a:xfrm>
        </p:grpSpPr>
        <p:cxnSp>
          <p:nvCxnSpPr>
            <p:cNvPr id="43" name="稻壳儿小白白(http://dwz.cn/Wu2UP)@|9FFC:0|FBC:0|LFC:14277081|LBC:16777215"/>
            <p:cNvCxnSpPr/>
            <p:nvPr/>
          </p:nvCxnSpPr>
          <p:spPr>
            <a:xfrm flipV="1">
              <a:off x="7794624" y="2150772"/>
              <a:ext cx="220663" cy="515155"/>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4" name="稻壳儿小白白(http://dwz.cn/Wu2UP)@|9FFC:0|FBC:0|LFC:14277081|LBC:16777215"/>
            <p:cNvCxnSpPr/>
            <p:nvPr/>
          </p:nvCxnSpPr>
          <p:spPr>
            <a:xfrm>
              <a:off x="8015287" y="2154363"/>
              <a:ext cx="1386290" cy="0"/>
            </a:xfrm>
            <a:prstGeom prst="line">
              <a:avLst/>
            </a:prstGeom>
            <a:ln>
              <a:solidFill>
                <a:schemeClr val="bg1">
                  <a:lumMod val="85000"/>
                </a:schemeClr>
              </a:solidFill>
              <a:prstDash val="sysDash"/>
              <a:tailEnd type="oval"/>
            </a:ln>
          </p:spPr>
          <p:style>
            <a:lnRef idx="1">
              <a:schemeClr val="accent1"/>
            </a:lnRef>
            <a:fillRef idx="0">
              <a:schemeClr val="accent1"/>
            </a:fillRef>
            <a:effectRef idx="0">
              <a:schemeClr val="accent1"/>
            </a:effectRef>
            <a:fontRef idx="minor">
              <a:schemeClr val="tx1"/>
            </a:fontRef>
          </p:style>
        </p:cxnSp>
      </p:grpSp>
      <p:cxnSp>
        <p:nvCxnSpPr>
          <p:cNvPr id="49" name="稻壳儿小白白(http://dwz.cn/Wu2UP)"/>
          <p:cNvCxnSpPr/>
          <p:nvPr/>
        </p:nvCxnSpPr>
        <p:spPr>
          <a:xfrm flipH="1" flipV="1">
            <a:off x="3743051" y="4610929"/>
            <a:ext cx="1386291" cy="0"/>
          </a:xfrm>
          <a:prstGeom prst="line">
            <a:avLst/>
          </a:prstGeom>
          <a:ln>
            <a:solidFill>
              <a:schemeClr val="bg1">
                <a:lumMod val="85000"/>
              </a:schemeClr>
            </a:solidFill>
            <a:prstDash val="sysDash"/>
            <a:tailEnd type="oval"/>
          </a:ln>
        </p:spPr>
        <p:style>
          <a:lnRef idx="1">
            <a:schemeClr val="accent1"/>
          </a:lnRef>
          <a:fillRef idx="0">
            <a:schemeClr val="accent1"/>
          </a:fillRef>
          <a:effectRef idx="0">
            <a:schemeClr val="accent1"/>
          </a:effectRef>
          <a:fontRef idx="minor">
            <a:schemeClr val="tx1"/>
          </a:fontRef>
        </p:style>
      </p:cxnSp>
      <p:sp>
        <p:nvSpPr>
          <p:cNvPr id="51" name="稻壳儿小白白(http://dwz.cn/Wu2UP)"/>
          <p:cNvSpPr txBox="1"/>
          <p:nvPr/>
        </p:nvSpPr>
        <p:spPr>
          <a:xfrm>
            <a:off x="989953" y="1343002"/>
            <a:ext cx="1952995" cy="276999"/>
          </a:xfrm>
          <a:prstGeom prst="rect">
            <a:avLst/>
          </a:prstGeom>
          <a:noFill/>
        </p:spPr>
        <p:txBody>
          <a:bodyPr wrap="square" lIns="0" tIns="0" rIns="0" bIns="0" rtlCol="0" anchor="t" anchorCtr="0">
            <a:spAutoFit/>
          </a:bodyPr>
          <a:lstStyle/>
          <a:p>
            <a:pPr marL="0" marR="0" lvl="0" indent="0" algn="r" defTabSz="1216817" rtl="0" eaLnBrk="1" fontAlgn="auto" latinLnBrk="0" hangingPunct="1">
              <a:lnSpc>
                <a:spcPct val="100000"/>
              </a:lnSpc>
              <a:spcBef>
                <a:spcPct val="20000"/>
              </a:spcBef>
              <a:spcAft>
                <a:spcPts val="0"/>
              </a:spcAft>
              <a:buClrTx/>
              <a:buSzTx/>
              <a:buFontTx/>
              <a:buNone/>
              <a:tabLst/>
              <a:defRPr/>
            </a:pPr>
            <a:r>
              <a:rPr kumimoji="0" lang="zh-CN" altLang="en-US" sz="1800" b="1" i="0" u="none" strike="noStrike" kern="1200" cap="none" spc="0" normalizeH="0" baseline="0" noProof="0" dirty="0">
                <a:ln>
                  <a:noFill/>
                </a:ln>
                <a:solidFill>
                  <a:schemeClr val="accent2">
                    <a:lumMod val="75000"/>
                  </a:schemeClr>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受新冠疫情的影响</a:t>
            </a:r>
            <a:endParaRPr kumimoji="0" lang="en-US" sz="1800" b="1" i="0" u="none" strike="noStrike" kern="1200" cap="none" spc="0" normalizeH="0" baseline="0" noProof="0" dirty="0">
              <a:ln>
                <a:noFill/>
              </a:ln>
              <a:solidFill>
                <a:schemeClr val="accent2">
                  <a:lumMod val="75000"/>
                </a:schemeClr>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2" name="稻壳儿小白白(http://dwz.cn/Wu2UP)"/>
          <p:cNvSpPr txBox="1"/>
          <p:nvPr/>
        </p:nvSpPr>
        <p:spPr>
          <a:xfrm>
            <a:off x="224741" y="1765941"/>
            <a:ext cx="4035274" cy="2302553"/>
          </a:xfrm>
          <a:prstGeom prst="rect">
            <a:avLst/>
          </a:prstGeom>
          <a:noFill/>
        </p:spPr>
        <p:txBody>
          <a:bodyPr wrap="square" lIns="0" tIns="0" rIns="0" bIns="0" rtlCol="0" anchor="t" anchorCtr="0">
            <a:spAutoFit/>
          </a:bodyPr>
          <a:lstStyle/>
          <a:p>
            <a:pPr algn="just" eaLnBrk="1" hangingPunct="1">
              <a:lnSpc>
                <a:spcPct val="120000"/>
              </a:lnSpc>
              <a:spcBef>
                <a:spcPct val="20000"/>
              </a:spcBef>
              <a:buFontTx/>
              <a:buNone/>
            </a:pPr>
            <a:r>
              <a:rPr lang="zh-CN" altLang="en-US" sz="1400" b="1" dirty="0">
                <a:solidFill>
                  <a:schemeClr val="tx1">
                    <a:lumMod val="50000"/>
                  </a:schemeClr>
                </a:solidFill>
                <a:latin typeface="宋体" panose="02010600030101010101" pitchFamily="2" charset="-122"/>
                <a:sym typeface="Arial" panose="020B0604020202020204" pitchFamily="34" charset="0"/>
              </a:rPr>
              <a:t>  新冠肺炎疫情在一定程度上增加了此项工作的难度，使这块“硬骨头”更硬更难啃。一方面，疫情使原有的医疗资源呈现一定程度的捉襟见肘态势，普通的医疗机构大面积停诊，医疗扶贫项目计划暂时搁置，常规的医疗帮扶工作难度加大；另一方面，各地区的防疫隔离措施，使偏远贫困地区的慢性病贫困患者面临停药风险，大病贫困患者无法得到专项救治，危症重症贫困患者甚至面临生命危险，重点人群返贫风险加大。</a:t>
            </a:r>
            <a:endParaRPr lang="en-US" altLang="zh-CN" sz="1400" b="1" dirty="0">
              <a:solidFill>
                <a:schemeClr val="tx1">
                  <a:lumMod val="50000"/>
                </a:schemeClr>
              </a:solidFill>
              <a:latin typeface="宋体" panose="02010600030101010101" pitchFamily="2" charset="-122"/>
              <a:sym typeface="Arial" panose="020B0604020202020204" pitchFamily="34" charset="0"/>
            </a:endParaRPr>
          </a:p>
        </p:txBody>
      </p:sp>
      <p:sp>
        <p:nvSpPr>
          <p:cNvPr id="55" name="稻壳儿小白白(http://dwz.cn/Wu2UP)"/>
          <p:cNvSpPr txBox="1"/>
          <p:nvPr/>
        </p:nvSpPr>
        <p:spPr>
          <a:xfrm>
            <a:off x="1303960" y="4472430"/>
            <a:ext cx="2171234" cy="276999"/>
          </a:xfrm>
          <a:prstGeom prst="rect">
            <a:avLst/>
          </a:prstGeom>
          <a:noFill/>
        </p:spPr>
        <p:txBody>
          <a:bodyPr wrap="square" lIns="0" tIns="0" rIns="0" bIns="0" rtlCol="0" anchor="t" anchorCtr="0">
            <a:spAutoFit/>
          </a:bodyPr>
          <a:lstStyle/>
          <a:p>
            <a:pPr marL="0" marR="0" lvl="0" indent="0" defTabSz="1216817" rtl="0" eaLnBrk="1" fontAlgn="auto" latinLnBrk="0" hangingPunct="1">
              <a:lnSpc>
                <a:spcPct val="100000"/>
              </a:lnSpc>
              <a:spcBef>
                <a:spcPct val="20000"/>
              </a:spcBef>
              <a:spcAft>
                <a:spcPts val="0"/>
              </a:spcAft>
              <a:buClrTx/>
              <a:buSzTx/>
              <a:buFontTx/>
              <a:buNone/>
              <a:tabLst/>
              <a:defRPr/>
            </a:pPr>
            <a:r>
              <a:rPr lang="zh-CN" altLang="en-US" b="1" dirty="0">
                <a:solidFill>
                  <a:schemeClr val="accent2">
                    <a:lumMod val="75000"/>
                  </a:schemeClr>
                </a:solidFill>
                <a:latin typeface="Arial" panose="020B0604020202020204" pitchFamily="34" charset="0"/>
                <a:ea typeface="微软雅黑" panose="020B0503020204020204" pitchFamily="34" charset="-122"/>
                <a:cs typeface="+mn-ea"/>
                <a:sym typeface="Arial" panose="020B0604020202020204" pitchFamily="34" charset="0"/>
              </a:rPr>
              <a:t>对策</a:t>
            </a:r>
            <a:endParaRPr kumimoji="0" lang="en-US" sz="1800" b="1" i="0" u="none" strike="noStrike" kern="1200" cap="none" spc="0" normalizeH="0" baseline="0" noProof="0" dirty="0">
              <a:ln>
                <a:noFill/>
              </a:ln>
              <a:solidFill>
                <a:schemeClr val="accent2">
                  <a:lumMod val="75000"/>
                </a:schemeClr>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6" name="稻壳儿小白白(http://dwz.cn/Wu2UP)"/>
          <p:cNvSpPr txBox="1"/>
          <p:nvPr/>
        </p:nvSpPr>
        <p:spPr>
          <a:xfrm>
            <a:off x="989953" y="4930771"/>
            <a:ext cx="2577196" cy="1268424"/>
          </a:xfrm>
          <a:prstGeom prst="rect">
            <a:avLst/>
          </a:prstGeom>
          <a:noFill/>
        </p:spPr>
        <p:txBody>
          <a:bodyPr wrap="square" lIns="0" tIns="0" rIns="0" bIns="0" rtlCol="0" anchor="t" anchorCtr="0">
            <a:spAutoFit/>
          </a:bodyPr>
          <a:lstStyle/>
          <a:p>
            <a:pPr eaLnBrk="1" hangingPunct="1">
              <a:lnSpc>
                <a:spcPct val="120000"/>
              </a:lnSpc>
              <a:spcBef>
                <a:spcPct val="20000"/>
              </a:spcBef>
              <a:buFontTx/>
              <a:buNone/>
            </a:pPr>
            <a:r>
              <a:rPr lang="zh-CN" altLang="en-US" sz="1400" b="1" dirty="0">
                <a:solidFill>
                  <a:schemeClr val="tx1">
                    <a:lumMod val="50000"/>
                  </a:schemeClr>
                </a:solidFill>
                <a:latin typeface="宋体" panose="02010600030101010101" pitchFamily="2" charset="-122"/>
                <a:sym typeface="Arial" panose="020B0604020202020204" pitchFamily="34" charset="0"/>
              </a:rPr>
              <a:t>  面对新形势、新要求、新问题与新挑战，须积极克服新冠肺炎疫情的不利影响，避免因病返贫现象发生，应重点从识别、治疗和保障三个方面精准发力。</a:t>
            </a:r>
            <a:endParaRPr lang="en-US" altLang="zh-CN" sz="1400" b="1" dirty="0">
              <a:solidFill>
                <a:schemeClr val="tx1">
                  <a:lumMod val="50000"/>
                </a:schemeClr>
              </a:solidFill>
              <a:latin typeface="宋体" panose="02010600030101010101" pitchFamily="2" charset="-122"/>
              <a:sym typeface="Arial" panose="020B0604020202020204" pitchFamily="34" charset="0"/>
            </a:endParaRPr>
          </a:p>
        </p:txBody>
      </p:sp>
      <p:sp>
        <p:nvSpPr>
          <p:cNvPr id="57" name="稻壳儿小白白(http://dwz.cn/Wu2UP)"/>
          <p:cNvSpPr txBox="1"/>
          <p:nvPr/>
        </p:nvSpPr>
        <p:spPr>
          <a:xfrm>
            <a:off x="9359361" y="2474336"/>
            <a:ext cx="1952995" cy="276999"/>
          </a:xfrm>
          <a:prstGeom prst="rect">
            <a:avLst/>
          </a:prstGeom>
          <a:noFill/>
        </p:spPr>
        <p:txBody>
          <a:bodyPr wrap="square" lIns="0" tIns="0" rIns="0" bIns="0" rtlCol="0" anchor="t" anchorCtr="0">
            <a:spAutoFit/>
          </a:bodyPr>
          <a:lstStyle/>
          <a:p>
            <a:pPr marL="0" marR="0" lvl="0" indent="0" algn="l" defTabSz="1216817" rtl="0" eaLnBrk="1" fontAlgn="auto" latinLnBrk="0" hangingPunct="1">
              <a:lnSpc>
                <a:spcPct val="100000"/>
              </a:lnSpc>
              <a:spcBef>
                <a:spcPct val="20000"/>
              </a:spcBef>
              <a:spcAft>
                <a:spcPts val="0"/>
              </a:spcAft>
              <a:buClrTx/>
              <a:buSzTx/>
              <a:buFontTx/>
              <a:buNone/>
              <a:tabLst/>
              <a:defRPr/>
            </a:pPr>
            <a:r>
              <a:rPr kumimoji="0" lang="zh-CN" altLang="en-US" sz="1800" b="1" i="0" u="none" strike="noStrike" kern="1200" cap="none" spc="0" normalizeH="0" baseline="0" noProof="0" dirty="0">
                <a:ln>
                  <a:noFill/>
                </a:ln>
                <a:solidFill>
                  <a:schemeClr val="accent2">
                    <a:lumMod val="75000"/>
                  </a:schemeClr>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招聘信息的真实性</a:t>
            </a:r>
            <a:endParaRPr kumimoji="0" lang="en-US" sz="1800" b="1" i="0" u="none" strike="noStrike" kern="1200" cap="none" spc="0" normalizeH="0" baseline="0" noProof="0" dirty="0">
              <a:ln>
                <a:noFill/>
              </a:ln>
              <a:solidFill>
                <a:schemeClr val="accent2">
                  <a:lumMod val="75000"/>
                </a:schemeClr>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8" name="稻壳儿小白白(http://dwz.cn/Wu2UP)"/>
          <p:cNvSpPr txBox="1"/>
          <p:nvPr/>
        </p:nvSpPr>
        <p:spPr>
          <a:xfrm>
            <a:off x="9359361" y="2782065"/>
            <a:ext cx="2020636" cy="494751"/>
          </a:xfrm>
          <a:prstGeom prst="rect">
            <a:avLst/>
          </a:prstGeom>
          <a:noFill/>
        </p:spPr>
        <p:txBody>
          <a:bodyPr wrap="square" lIns="0" tIns="0" rIns="0" bIns="0" rtlCol="0" anchor="t" anchorCtr="0">
            <a:spAutoFit/>
          </a:bodyPr>
          <a:lstStyle/>
          <a:p>
            <a:pPr marL="0" marR="0" lvl="0" indent="0" algn="l" defTabSz="1216817" rtl="0" eaLnBrk="1" fontAlgn="auto" latinLnBrk="0" hangingPunct="1">
              <a:lnSpc>
                <a:spcPct val="120000"/>
              </a:lnSpc>
              <a:spcBef>
                <a:spcPct val="20000"/>
              </a:spcBef>
              <a:spcAft>
                <a:spcPts val="0"/>
              </a:spcAft>
              <a:buClrTx/>
              <a:buSzTx/>
              <a:buFontTx/>
              <a:buNone/>
              <a:tabLst/>
              <a:defRPr/>
            </a:pPr>
            <a:r>
              <a:rPr kumimoji="0" lang="zh-CN" altLang="en-US" sz="1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招聘广告的真伪性和劳动力的合法权益保障困难</a:t>
            </a:r>
          </a:p>
        </p:txBody>
      </p:sp>
      <p:sp>
        <p:nvSpPr>
          <p:cNvPr id="61" name="稻壳儿小白白(http://dwz.cn/Wu2UP)"/>
          <p:cNvSpPr txBox="1"/>
          <p:nvPr/>
        </p:nvSpPr>
        <p:spPr>
          <a:xfrm>
            <a:off x="9151835" y="4618569"/>
            <a:ext cx="1952995" cy="276999"/>
          </a:xfrm>
          <a:prstGeom prst="rect">
            <a:avLst/>
          </a:prstGeom>
          <a:noFill/>
        </p:spPr>
        <p:txBody>
          <a:bodyPr wrap="square" lIns="0" tIns="0" rIns="0" bIns="0" rtlCol="0" anchor="t" anchorCtr="0">
            <a:spAutoFit/>
          </a:bodyPr>
          <a:lstStyle/>
          <a:p>
            <a:pPr marL="0" marR="0" lvl="0" indent="0" algn="ctr" defTabSz="1216817" rtl="0" eaLnBrk="1" fontAlgn="auto" latinLnBrk="0" hangingPunct="1">
              <a:lnSpc>
                <a:spcPct val="100000"/>
              </a:lnSpc>
              <a:spcBef>
                <a:spcPct val="20000"/>
              </a:spcBef>
              <a:spcAft>
                <a:spcPts val="0"/>
              </a:spcAft>
              <a:buClrTx/>
              <a:buSzTx/>
              <a:buFontTx/>
              <a:buNone/>
              <a:tabLst/>
              <a:defRPr/>
            </a:pPr>
            <a:r>
              <a:rPr lang="zh-CN" altLang="en-US" b="1" dirty="0">
                <a:solidFill>
                  <a:schemeClr val="accent2">
                    <a:lumMod val="75000"/>
                  </a:schemeClr>
                </a:solidFill>
                <a:latin typeface="Arial" panose="020B0604020202020204" pitchFamily="34" charset="0"/>
                <a:ea typeface="微软雅黑" panose="020B0503020204020204" pitchFamily="34" charset="-122"/>
                <a:cs typeface="+mn-ea"/>
                <a:sym typeface="Arial" panose="020B0604020202020204" pitchFamily="34" charset="0"/>
              </a:rPr>
              <a:t>对策</a:t>
            </a:r>
            <a:endParaRPr kumimoji="0" lang="en-US" sz="1800" b="1" i="0" u="none" strike="noStrike" kern="1200" cap="none" spc="0" normalizeH="0" baseline="0" noProof="0" dirty="0">
              <a:ln>
                <a:noFill/>
              </a:ln>
              <a:solidFill>
                <a:schemeClr val="accent2">
                  <a:lumMod val="75000"/>
                </a:schemeClr>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2" name="稻壳儿小白白(http://dwz.cn/Wu2UP)"/>
          <p:cNvSpPr txBox="1"/>
          <p:nvPr/>
        </p:nvSpPr>
        <p:spPr>
          <a:xfrm>
            <a:off x="8804565" y="5048763"/>
            <a:ext cx="2944090" cy="1785489"/>
          </a:xfrm>
          <a:prstGeom prst="rect">
            <a:avLst/>
          </a:prstGeom>
          <a:noFill/>
        </p:spPr>
        <p:txBody>
          <a:bodyPr wrap="square" lIns="0" tIns="0" rIns="0" bIns="0" rtlCol="0" anchor="t" anchorCtr="0">
            <a:spAutoFit/>
          </a:bodyPr>
          <a:lstStyle/>
          <a:p>
            <a:pPr algn="just" eaLnBrk="1" hangingPunct="1">
              <a:lnSpc>
                <a:spcPct val="120000"/>
              </a:lnSpc>
              <a:spcBef>
                <a:spcPct val="20000"/>
              </a:spcBef>
              <a:buFontTx/>
              <a:buNone/>
            </a:pPr>
            <a:r>
              <a:rPr lang="zh-CN" altLang="en-US" sz="1400" b="1" dirty="0">
                <a:solidFill>
                  <a:schemeClr val="tx1">
                    <a:lumMod val="50000"/>
                  </a:schemeClr>
                </a:solidFill>
                <a:latin typeface="宋体" panose="02010600030101010101" pitchFamily="2" charset="-122"/>
                <a:sym typeface="Arial" panose="020B0604020202020204" pitchFamily="34" charset="0"/>
              </a:rPr>
              <a:t>与发布招聘广告的企业要进行企业身份认证，在招聘广告页面有企业信息资料的显示及经营许可证的展示；招聘广告发布之前都要由我们的工作人员进行审核，企业发布的合同都要由我们进行法律援助的人帮忙看是否存在法律问题。</a:t>
            </a:r>
            <a:endParaRPr lang="en-US" altLang="zh-CN" sz="1400" b="1" dirty="0">
              <a:solidFill>
                <a:schemeClr val="tx1">
                  <a:lumMod val="50000"/>
                </a:schemeClr>
              </a:solidFill>
              <a:latin typeface="宋体" panose="02010600030101010101" pitchFamily="2" charset="-122"/>
              <a:sym typeface="Arial" panose="020B0604020202020204" pitchFamily="34" charset="0"/>
            </a:endParaRPr>
          </a:p>
        </p:txBody>
      </p:sp>
      <p:sp>
        <p:nvSpPr>
          <p:cNvPr id="63" name="Oval 25@|1FFC:16777215|FBC:16777215|LFC:16777215|LBC:16777215"/>
          <p:cNvSpPr/>
          <p:nvPr/>
        </p:nvSpPr>
        <p:spPr>
          <a:xfrm>
            <a:off x="242124" y="-8622"/>
            <a:ext cx="1288156" cy="12881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F0502020204030204"/>
              <a:ea typeface="微软雅黑"/>
              <a:cs typeface="+mn-cs"/>
            </a:endParaRPr>
          </a:p>
        </p:txBody>
      </p:sp>
      <p:sp>
        <p:nvSpPr>
          <p:cNvPr id="3" name="文本框 2">
            <a:extLst>
              <a:ext uri="{FF2B5EF4-FFF2-40B4-BE49-F238E27FC236}">
                <a16:creationId xmlns:a16="http://schemas.microsoft.com/office/drawing/2014/main" id="{59688D38-AC26-48B2-9259-DF92285C0635}"/>
              </a:ext>
            </a:extLst>
          </p:cNvPr>
          <p:cNvSpPr txBox="1"/>
          <p:nvPr/>
        </p:nvSpPr>
        <p:spPr>
          <a:xfrm>
            <a:off x="1597953" y="360986"/>
            <a:ext cx="274320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234463"/>
                </a:solidFill>
                <a:effectLst/>
                <a:uLnTx/>
                <a:uFillTx/>
                <a:latin typeface="微软雅黑" panose="020B0503020204020204" pitchFamily="34" charset="-122"/>
                <a:ea typeface="微软雅黑" panose="020B0503020204020204" pitchFamily="34" charset="-122"/>
                <a:cs typeface="+mn-cs"/>
              </a:rPr>
              <a:t>风险与对策</a:t>
            </a:r>
          </a:p>
        </p:txBody>
      </p:sp>
      <p:sp>
        <p:nvSpPr>
          <p:cNvPr id="4" name="矩形 3">
            <a:extLst>
              <a:ext uri="{FF2B5EF4-FFF2-40B4-BE49-F238E27FC236}">
                <a16:creationId xmlns:a16="http://schemas.microsoft.com/office/drawing/2014/main" id="{2585F48B-50C0-4A60-9EA7-E95B07B4D8A2}"/>
              </a:ext>
            </a:extLst>
          </p:cNvPr>
          <p:cNvSpPr/>
          <p:nvPr/>
        </p:nvSpPr>
        <p:spPr>
          <a:xfrm>
            <a:off x="547903" y="19087"/>
            <a:ext cx="569387" cy="923330"/>
          </a:xfrm>
          <a:prstGeom prst="rect">
            <a:avLst/>
          </a:prstGeom>
          <a:noFill/>
        </p:spPr>
        <p:txBody>
          <a:bodyPr wrap="square" lIns="91440" tIns="45720" rIns="91440" bIns="45720">
            <a:spAutoFit/>
          </a:bodyPr>
          <a:lstStyle/>
          <a:p>
            <a:pPr algn="ctr"/>
            <a:r>
              <a:rPr lang="en-US" altLang="zh-CN" sz="5400"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1</a:t>
            </a:r>
            <a:endParaRPr lang="zh-CN" altLang="en-US" sz="5400"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Tree>
    <p:extLst>
      <p:ext uri="{BB962C8B-B14F-4D97-AF65-F5344CB8AC3E}">
        <p14:creationId xmlns:p14="http://schemas.microsoft.com/office/powerpoint/2010/main" val="119336403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751888D2-28D3-4AB0-BEBB-638E78BAE985}"/>
              </a:ext>
            </a:extLst>
          </p:cNvPr>
          <p:cNvGrpSpPr/>
          <p:nvPr/>
        </p:nvGrpSpPr>
        <p:grpSpPr>
          <a:xfrm>
            <a:off x="3150049" y="1520619"/>
            <a:ext cx="5100974" cy="4559266"/>
            <a:chOff x="4135031" y="2116760"/>
            <a:chExt cx="3439508" cy="3426924"/>
          </a:xfrm>
        </p:grpSpPr>
        <p:sp>
          <p:nvSpPr>
            <p:cNvPr id="31" name="稻壳儿小白白(http://dwz.cn/Wu2UP)"/>
            <p:cNvSpPr>
              <a:spLocks noChangeArrowheads="1"/>
            </p:cNvSpPr>
            <p:nvPr/>
          </p:nvSpPr>
          <p:spPr bwMode="auto">
            <a:xfrm rot="20751297">
              <a:off x="4135031" y="2357135"/>
              <a:ext cx="1589498" cy="3177739"/>
            </a:xfrm>
            <a:prstGeom prst="moon">
              <a:avLst>
                <a:gd name="adj" fmla="val 15190"/>
              </a:avLst>
            </a:prstGeom>
            <a:solidFill>
              <a:srgbClr val="1C1B19"/>
            </a:solidFill>
            <a:ln w="3175" cmpd="sng">
              <a:solidFill>
                <a:srgbClr val="F8F8F8"/>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稻壳儿小白白(http://dwz.cn/Wu2UP)"/>
            <p:cNvSpPr>
              <a:spLocks noChangeArrowheads="1"/>
            </p:cNvSpPr>
            <p:nvPr/>
          </p:nvSpPr>
          <p:spPr bwMode="auto">
            <a:xfrm rot="4551297">
              <a:off x="4949287" y="1322640"/>
              <a:ext cx="1588240" cy="3176480"/>
            </a:xfrm>
            <a:prstGeom prst="moon">
              <a:avLst>
                <a:gd name="adj" fmla="val 15190"/>
              </a:avLst>
            </a:prstGeom>
            <a:solidFill>
              <a:srgbClr val="FEE240"/>
            </a:solidFill>
            <a:ln w="3175" cmpd="sng">
              <a:solidFill>
                <a:srgbClr val="F8F8F8"/>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3" name="稻壳儿小白白(http://dwz.cn/Wu2UP)"/>
            <p:cNvSpPr>
              <a:spLocks noChangeArrowheads="1"/>
            </p:cNvSpPr>
            <p:nvPr/>
          </p:nvSpPr>
          <p:spPr bwMode="auto">
            <a:xfrm rot="9951297">
              <a:off x="5985041" y="2136896"/>
              <a:ext cx="1589498" cy="3177738"/>
            </a:xfrm>
            <a:prstGeom prst="moon">
              <a:avLst>
                <a:gd name="adj" fmla="val 15190"/>
              </a:avLst>
            </a:prstGeom>
            <a:solidFill>
              <a:srgbClr val="1C1B19"/>
            </a:solidFill>
            <a:ln w="3175" cmpd="sng">
              <a:solidFill>
                <a:srgbClr val="F8F8F8"/>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4" name="稻壳儿小白白(http://dwz.cn/Wu2UP)"/>
            <p:cNvSpPr>
              <a:spLocks noChangeArrowheads="1"/>
            </p:cNvSpPr>
            <p:nvPr/>
          </p:nvSpPr>
          <p:spPr bwMode="auto">
            <a:xfrm rot="15351297">
              <a:off x="5184628" y="3160065"/>
              <a:ext cx="1589498" cy="3177739"/>
            </a:xfrm>
            <a:prstGeom prst="moon">
              <a:avLst>
                <a:gd name="adj" fmla="val 15190"/>
              </a:avLst>
            </a:prstGeom>
            <a:solidFill>
              <a:srgbClr val="FEE240"/>
            </a:solidFill>
            <a:ln w="3175" cmpd="sng">
              <a:solidFill>
                <a:srgbClr val="F8F8F8"/>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35" name="稻壳儿小白白(http://dwz.cn/Wu2UP)"/>
          <p:cNvSpPr>
            <a:spLocks noChangeArrowheads="1"/>
          </p:cNvSpPr>
          <p:nvPr/>
        </p:nvSpPr>
        <p:spPr bwMode="auto">
          <a:xfrm flipH="1">
            <a:off x="4321330" y="2102669"/>
            <a:ext cx="2985106"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EE24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defTabSz="914400" rtl="0" eaLnBrk="1" fontAlgn="base" latinLnBrk="0" hangingPunct="1">
              <a:lnSpc>
                <a:spcPct val="100000"/>
              </a:lnSpc>
              <a:spcBef>
                <a:spcPct val="0"/>
              </a:spcBef>
              <a:spcAft>
                <a:spcPct val="0"/>
              </a:spcAft>
              <a:buClrTx/>
              <a:buSzTx/>
              <a:buFontTx/>
              <a:buNone/>
              <a:tabLst/>
              <a:defRPr/>
            </a:pPr>
            <a:r>
              <a:rPr lang="en-US" altLang="zh-CN" sz="1600" b="1" dirty="0">
                <a:solidFill>
                  <a:srgbClr val="000000"/>
                </a:solidFill>
                <a:ea typeface="微软雅黑" panose="020B0503020204020204" pitchFamily="34" charset="-122"/>
                <a:cs typeface="+mn-ea"/>
                <a:sym typeface="Arial" panose="020B0604020202020204" pitchFamily="34" charset="0"/>
              </a:rPr>
              <a:t>  </a:t>
            </a:r>
            <a:r>
              <a:rPr kumimoji="0" lang="zh-CN" altLang="en-US" sz="16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通过大力的推广，以及亲自走访的方式来介绍，希望更多的人参与进来。积极与政府部门沟通，帮助更多的贫困户，助力他们脱贫。划分区域，再去每一个地方建立扶贫点，新型蜂窝式，既能覆盖全部又能聚焦一起。调动当地群众的积极性。从前国家政府部门都是靠输血式扶贫，而在当今更需要的是靠人民自身造血，只有这样才能形成一个长期稳定的扶贫链，真正做到不返贫。</a:t>
            </a:r>
          </a:p>
          <a:p>
            <a:pPr marL="0" marR="0" lvl="0" indent="0" defTabSz="914400" rtl="0" eaLnBrk="1" fontAlgn="base" latinLnBrk="0" hangingPunct="1">
              <a:lnSpc>
                <a:spcPct val="100000"/>
              </a:lnSpc>
              <a:spcBef>
                <a:spcPct val="0"/>
              </a:spcBef>
              <a:spcAft>
                <a:spcPct val="0"/>
              </a:spcAft>
              <a:buClrTx/>
              <a:buSzTx/>
              <a:buFontTx/>
              <a:buNone/>
              <a:tabLst/>
              <a:defRPr/>
            </a:pPr>
            <a:endParaRPr kumimoji="0" lang="zh-CN" altLang="en-US" sz="16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a:p>
            <a:pPr marL="0" marR="0" lvl="0" indent="0" defTabSz="914400" rtl="0" eaLnBrk="1" fontAlgn="base" latinLnBrk="0" hangingPunct="1">
              <a:lnSpc>
                <a:spcPct val="100000"/>
              </a:lnSpc>
              <a:spcBef>
                <a:spcPct val="0"/>
              </a:spcBef>
              <a:spcAft>
                <a:spcPct val="0"/>
              </a:spcAft>
              <a:buClrTx/>
              <a:buSzTx/>
              <a:buFontTx/>
              <a:buNone/>
              <a:tabLst/>
              <a:defRPr/>
            </a:pPr>
            <a:endParaRPr kumimoji="0" lang="en-US" altLang="zh-CN" sz="16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1" name="稻壳儿小白白(http://dwz.cn/Wu2UP)"/>
          <p:cNvSpPr>
            <a:spLocks noChangeShapeType="1"/>
          </p:cNvSpPr>
          <p:nvPr/>
        </p:nvSpPr>
        <p:spPr bwMode="auto">
          <a:xfrm flipH="1">
            <a:off x="2670443" y="3272579"/>
            <a:ext cx="959212" cy="411476"/>
          </a:xfrm>
          <a:prstGeom prst="line">
            <a:avLst/>
          </a:prstGeom>
          <a:noFill/>
          <a:ln w="12700" cmpd="sng">
            <a:solidFill>
              <a:srgbClr val="ADBACA"/>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0" cap="none" spc="0" normalizeH="0" baseline="0" noProof="0">
              <a:ln>
                <a:noFill/>
              </a:ln>
              <a:solidFill>
                <a:srgbClr val="C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7" name="稻壳儿小白白(http://dwz.cn/Wu2UP)"/>
          <p:cNvSpPr>
            <a:spLocks noChangeShapeType="1"/>
          </p:cNvSpPr>
          <p:nvPr/>
        </p:nvSpPr>
        <p:spPr bwMode="auto">
          <a:xfrm flipH="1">
            <a:off x="3982894" y="5343020"/>
            <a:ext cx="1033060" cy="0"/>
          </a:xfrm>
          <a:prstGeom prst="line">
            <a:avLst/>
          </a:prstGeom>
          <a:noFill/>
          <a:ln w="12700" cmpd="sng">
            <a:solidFill>
              <a:srgbClr val="ADBACA"/>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0" cap="none" spc="0" normalizeH="0" baseline="0" noProof="0">
              <a:ln>
                <a:noFill/>
              </a:ln>
              <a:solidFill>
                <a:srgbClr val="C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稻壳儿小白白(http://dwz.cn/Wu2UP)"/>
          <p:cNvSpPr txBox="1"/>
          <p:nvPr/>
        </p:nvSpPr>
        <p:spPr>
          <a:xfrm>
            <a:off x="8911260" y="3458138"/>
            <a:ext cx="1952995" cy="276999"/>
          </a:xfrm>
          <a:prstGeom prst="rect">
            <a:avLst/>
          </a:prstGeom>
          <a:noFill/>
        </p:spPr>
        <p:txBody>
          <a:bodyPr wrap="square" lIns="0" tIns="0" rIns="0" bIns="0" rtlCol="0" anchor="t" anchorCtr="0">
            <a:spAutoFit/>
          </a:bodyPr>
          <a:lstStyle/>
          <a:p>
            <a:pPr marL="0" marR="0" lvl="0" indent="0" algn="r" defTabSz="1216817" rtl="0" eaLnBrk="1" fontAlgn="auto" latinLnBrk="0" hangingPunct="1">
              <a:lnSpc>
                <a:spcPct val="100000"/>
              </a:lnSpc>
              <a:spcBef>
                <a:spcPct val="20000"/>
              </a:spcBef>
              <a:spcAft>
                <a:spcPts val="0"/>
              </a:spcAft>
              <a:buClrTx/>
              <a:buSzTx/>
              <a:buFontTx/>
              <a:buNone/>
              <a:tabLst/>
              <a:defRPr/>
            </a:pPr>
            <a:r>
              <a:rPr lang="zh-CN" altLang="en-US" b="1"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rPr>
              <a:t>潜在风险</a:t>
            </a:r>
            <a:endParaRPr kumimoji="0" lang="en-US" sz="18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稻壳儿小白白(http://dwz.cn/Wu2UP)"/>
          <p:cNvSpPr txBox="1"/>
          <p:nvPr/>
        </p:nvSpPr>
        <p:spPr>
          <a:xfrm>
            <a:off x="8661929" y="3813186"/>
            <a:ext cx="2202326" cy="236219"/>
          </a:xfrm>
          <a:prstGeom prst="rect">
            <a:avLst/>
          </a:prstGeom>
          <a:noFill/>
        </p:spPr>
        <p:txBody>
          <a:bodyPr wrap="square" lIns="0" tIns="0" rIns="0" bIns="0" rtlCol="0" anchor="t" anchorCtr="0">
            <a:spAutoFit/>
          </a:bodyPr>
          <a:lstStyle/>
          <a:p>
            <a:pPr marL="0" marR="0" lvl="0" indent="0" defTabSz="1216817" rtl="0" eaLnBrk="1" fontAlgn="auto" latinLnBrk="0" hangingPunct="1">
              <a:lnSpc>
                <a:spcPct val="120000"/>
              </a:lnSpc>
              <a:spcBef>
                <a:spcPct val="20000"/>
              </a:spcBef>
              <a:spcAft>
                <a:spcPts val="0"/>
              </a:spcAft>
              <a:buClrTx/>
              <a:buSzTx/>
              <a:buFontTx/>
              <a:buNone/>
              <a:tabLst/>
              <a:defRPr/>
            </a:pPr>
            <a:r>
              <a:rPr kumimoji="0" lang="zh-CN" altLang="en-US" sz="1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内生动力不足，群众不配合。 </a:t>
            </a:r>
          </a:p>
        </p:txBody>
      </p:sp>
      <p:sp>
        <p:nvSpPr>
          <p:cNvPr id="25" name="稻壳儿小白白(http://dwz.cn/Wu2UP)"/>
          <p:cNvSpPr txBox="1"/>
          <p:nvPr/>
        </p:nvSpPr>
        <p:spPr>
          <a:xfrm>
            <a:off x="8630043" y="982901"/>
            <a:ext cx="1885038" cy="276999"/>
          </a:xfrm>
          <a:prstGeom prst="rect">
            <a:avLst/>
          </a:prstGeom>
          <a:noFill/>
        </p:spPr>
        <p:txBody>
          <a:bodyPr wrap="square" lIns="0" tIns="0" rIns="0" bIns="0" rtlCol="0" anchor="t" anchorCtr="0">
            <a:spAutoFit/>
          </a:bodyPr>
          <a:lstStyle/>
          <a:p>
            <a:pPr marL="0" marR="0" lvl="0" indent="0" algn="l" defTabSz="1216817" rtl="0" eaLnBrk="1" fontAlgn="auto" latinLnBrk="0" hangingPunct="1">
              <a:lnSpc>
                <a:spcPct val="100000"/>
              </a:lnSpc>
              <a:spcBef>
                <a:spcPct val="20000"/>
              </a:spcBef>
              <a:spcAft>
                <a:spcPts val="0"/>
              </a:spcAft>
              <a:buClrTx/>
              <a:buSzTx/>
              <a:buFontTx/>
              <a:buNone/>
              <a:tabLst/>
              <a:defRPr/>
            </a:pPr>
            <a:r>
              <a:rPr lang="zh-CN" altLang="en-US" b="1"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rPr>
              <a:t>市场风险</a:t>
            </a:r>
            <a:endParaRPr kumimoji="0" lang="en-US" sz="18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6" name="稻壳儿小白白(http://dwz.cn/Wu2UP)"/>
          <p:cNvSpPr txBox="1"/>
          <p:nvPr/>
        </p:nvSpPr>
        <p:spPr>
          <a:xfrm>
            <a:off x="8879197" y="1387538"/>
            <a:ext cx="2587080" cy="753668"/>
          </a:xfrm>
          <a:prstGeom prst="rect">
            <a:avLst/>
          </a:prstGeom>
          <a:noFill/>
        </p:spPr>
        <p:txBody>
          <a:bodyPr wrap="square" lIns="0" tIns="0" rIns="0" bIns="0" rtlCol="0" anchor="t" anchorCtr="0">
            <a:spAutoFit/>
          </a:bodyPr>
          <a:lstStyle/>
          <a:p>
            <a:pPr eaLnBrk="1" hangingPunct="1">
              <a:lnSpc>
                <a:spcPct val="120000"/>
              </a:lnSpc>
              <a:spcBef>
                <a:spcPct val="20000"/>
              </a:spcBef>
              <a:buFontTx/>
              <a:buNone/>
            </a:pPr>
            <a:r>
              <a:rPr lang="zh-CN" altLang="en-US" sz="1400" b="1" dirty="0">
                <a:solidFill>
                  <a:schemeClr val="tx1">
                    <a:lumMod val="50000"/>
                  </a:schemeClr>
                </a:solidFill>
                <a:latin typeface="微软雅黑" panose="020B0503020204020204" pitchFamily="34" charset="-122"/>
                <a:ea typeface="微软雅黑" panose="020B0503020204020204" pitchFamily="34" charset="-122"/>
                <a:sym typeface="Arial" panose="020B0604020202020204" pitchFamily="34" charset="0"/>
              </a:rPr>
              <a:t>  因为贫困地区有些地方智能手机没有得到普及，客源可能会受阻。</a:t>
            </a:r>
          </a:p>
        </p:txBody>
      </p:sp>
      <p:sp>
        <p:nvSpPr>
          <p:cNvPr id="27" name="稻壳儿小白白(http://dwz.cn/Wu2UP)"/>
          <p:cNvSpPr txBox="1"/>
          <p:nvPr/>
        </p:nvSpPr>
        <p:spPr>
          <a:xfrm>
            <a:off x="768920" y="5204520"/>
            <a:ext cx="1952995" cy="276999"/>
          </a:xfrm>
          <a:prstGeom prst="rect">
            <a:avLst/>
          </a:prstGeom>
          <a:noFill/>
        </p:spPr>
        <p:txBody>
          <a:bodyPr wrap="square" lIns="0" tIns="0" rIns="0" bIns="0" rtlCol="0" anchor="t" anchorCtr="0">
            <a:spAutoFit/>
          </a:bodyPr>
          <a:lstStyle/>
          <a:p>
            <a:pPr marL="0" marR="0" lvl="0" indent="0" algn="r" defTabSz="1216817" rtl="0" eaLnBrk="1" fontAlgn="auto" latinLnBrk="0" hangingPunct="1">
              <a:lnSpc>
                <a:spcPct val="100000"/>
              </a:lnSpc>
              <a:spcBef>
                <a:spcPct val="20000"/>
              </a:spcBef>
              <a:spcAft>
                <a:spcPts val="0"/>
              </a:spcAft>
              <a:buClrTx/>
              <a:buSzTx/>
              <a:buFontTx/>
              <a:buNone/>
              <a:tabLst/>
              <a:defRPr/>
            </a:pPr>
            <a:r>
              <a:rPr lang="zh-CN" altLang="en-US" b="1"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rPr>
              <a:t>服务风险</a:t>
            </a:r>
            <a:endParaRPr kumimoji="0" lang="en-US" sz="18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8" name="稻壳儿小白白(http://dwz.cn/Wu2UP)"/>
          <p:cNvSpPr txBox="1"/>
          <p:nvPr/>
        </p:nvSpPr>
        <p:spPr>
          <a:xfrm>
            <a:off x="318457" y="5520392"/>
            <a:ext cx="2440195" cy="495136"/>
          </a:xfrm>
          <a:prstGeom prst="rect">
            <a:avLst/>
          </a:prstGeom>
          <a:noFill/>
        </p:spPr>
        <p:txBody>
          <a:bodyPr wrap="square" lIns="0" tIns="0" rIns="0" bIns="0" rtlCol="0" anchor="t" anchorCtr="0">
            <a:spAutoFit/>
          </a:bodyPr>
          <a:lstStyle/>
          <a:p>
            <a:pPr algn="just" eaLnBrk="1" hangingPunct="1">
              <a:lnSpc>
                <a:spcPct val="120000"/>
              </a:lnSpc>
              <a:spcBef>
                <a:spcPct val="20000"/>
              </a:spcBef>
              <a:buFontTx/>
              <a:buNone/>
            </a:pPr>
            <a:r>
              <a:rPr lang="zh-CN" altLang="en-US" sz="1400" b="1" dirty="0">
                <a:solidFill>
                  <a:schemeClr val="tx1">
                    <a:lumMod val="50000"/>
                  </a:schemeClr>
                </a:solidFill>
                <a:latin typeface="微软雅黑" panose="020B0503020204020204" pitchFamily="34" charset="-122"/>
                <a:ea typeface="微软雅黑" panose="020B0503020204020204" pitchFamily="34" charset="-122"/>
                <a:sym typeface="Arial" panose="020B0604020202020204" pitchFamily="34" charset="0"/>
              </a:rPr>
              <a:t>偏远山区大山深处的地区城乡无法结合导致人口过于分散。</a:t>
            </a:r>
            <a:r>
              <a:rPr lang="zh-CN" altLang="en-US" sz="1400" b="1" dirty="0">
                <a:latin typeface="微软雅黑" panose="020B0503020204020204" pitchFamily="34" charset="-122"/>
                <a:ea typeface="微软雅黑" panose="020B0503020204020204" pitchFamily="34" charset="-122"/>
                <a:sym typeface="Arial" panose="020B0604020202020204" pitchFamily="34" charset="0"/>
              </a:rPr>
              <a:t>。 </a:t>
            </a:r>
            <a:endParaRPr lang="en-US" altLang="zh-CN" sz="1400" b="1"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29" name="稻壳儿小白白(http://dwz.cn/Wu2UP)"/>
          <p:cNvSpPr txBox="1"/>
          <p:nvPr/>
        </p:nvSpPr>
        <p:spPr>
          <a:xfrm>
            <a:off x="7966273" y="5377749"/>
            <a:ext cx="1952995" cy="276999"/>
          </a:xfrm>
          <a:prstGeom prst="rect">
            <a:avLst/>
          </a:prstGeom>
          <a:noFill/>
        </p:spPr>
        <p:txBody>
          <a:bodyPr wrap="square" lIns="0" tIns="0" rIns="0" bIns="0" rtlCol="0" anchor="t" anchorCtr="0">
            <a:spAutoFit/>
          </a:bodyPr>
          <a:lstStyle/>
          <a:p>
            <a:pPr marL="0" marR="0" lvl="0" indent="0" algn="l" defTabSz="1216817" rtl="0" eaLnBrk="1" fontAlgn="auto" latinLnBrk="0" hangingPunct="1">
              <a:lnSpc>
                <a:spcPct val="100000"/>
              </a:lnSpc>
              <a:spcBef>
                <a:spcPct val="20000"/>
              </a:spcBef>
              <a:spcAft>
                <a:spcPts val="0"/>
              </a:spcAft>
              <a:buClrTx/>
              <a:buSzTx/>
              <a:buFontTx/>
              <a:buNone/>
              <a:tabLst/>
              <a:defRPr/>
            </a:pPr>
            <a:r>
              <a:rPr lang="zh-CN" altLang="en-US" b="1"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rPr>
              <a:t>引资风险</a:t>
            </a:r>
            <a:endParaRPr kumimoji="0" lang="en-US" sz="18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0" name="稻壳儿小白白(http://dwz.cn/Wu2UP)"/>
          <p:cNvSpPr txBox="1"/>
          <p:nvPr/>
        </p:nvSpPr>
        <p:spPr>
          <a:xfrm>
            <a:off x="7960734" y="5757015"/>
            <a:ext cx="2349647" cy="495136"/>
          </a:xfrm>
          <a:prstGeom prst="rect">
            <a:avLst/>
          </a:prstGeom>
          <a:noFill/>
        </p:spPr>
        <p:txBody>
          <a:bodyPr wrap="square" lIns="0" tIns="0" rIns="0" bIns="0" rtlCol="0" anchor="t" anchorCtr="0">
            <a:spAutoFit/>
          </a:bodyPr>
          <a:lstStyle/>
          <a:p>
            <a:pPr algn="just" eaLnBrk="1" hangingPunct="1">
              <a:lnSpc>
                <a:spcPct val="120000"/>
              </a:lnSpc>
              <a:spcBef>
                <a:spcPct val="20000"/>
              </a:spcBef>
              <a:buFontTx/>
              <a:buNone/>
            </a:pPr>
            <a:r>
              <a:rPr lang="zh-CN" altLang="en-US" sz="1400" b="1" dirty="0">
                <a:solidFill>
                  <a:schemeClr val="tx1">
                    <a:lumMod val="50000"/>
                  </a:schemeClr>
                </a:solidFill>
                <a:latin typeface="微软雅黑" panose="020B0503020204020204" pitchFamily="34" charset="-122"/>
                <a:ea typeface="微软雅黑" panose="020B0503020204020204" pitchFamily="34" charset="-122"/>
                <a:sym typeface="Arial" panose="020B0604020202020204" pitchFamily="34" charset="0"/>
              </a:rPr>
              <a:t>在招商引资过程中，出现潜在风险</a:t>
            </a:r>
            <a:endParaRPr lang="en-US" altLang="zh-CN" sz="1400" b="1" dirty="0">
              <a:solidFill>
                <a:schemeClr val="tx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1" name="稻壳儿小白白(http://dwz.cn/Wu2UP)"/>
          <p:cNvSpPr>
            <a:spLocks noChangeShapeType="1"/>
          </p:cNvSpPr>
          <p:nvPr/>
        </p:nvSpPr>
        <p:spPr bwMode="auto">
          <a:xfrm flipH="1">
            <a:off x="6428080" y="2241169"/>
            <a:ext cx="1049477" cy="0"/>
          </a:xfrm>
          <a:prstGeom prst="line">
            <a:avLst/>
          </a:prstGeom>
          <a:noFill/>
          <a:ln w="12700" cmpd="sng">
            <a:solidFill>
              <a:srgbClr val="ADBACA"/>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0" cap="none" spc="0" normalizeH="0" baseline="0" noProof="0">
              <a:ln>
                <a:noFill/>
              </a:ln>
              <a:solidFill>
                <a:srgbClr val="C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稻壳儿小白白(http://dwz.cn/Wu2UP)"/>
          <p:cNvSpPr>
            <a:spLocks noChangeShapeType="1"/>
          </p:cNvSpPr>
          <p:nvPr/>
        </p:nvSpPr>
        <p:spPr bwMode="auto">
          <a:xfrm flipH="1">
            <a:off x="7372212" y="4560183"/>
            <a:ext cx="1033060" cy="0"/>
          </a:xfrm>
          <a:prstGeom prst="line">
            <a:avLst/>
          </a:prstGeom>
          <a:noFill/>
          <a:ln w="12700" cmpd="sng">
            <a:solidFill>
              <a:srgbClr val="ADBACA"/>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文本框 39"/>
          <p:cNvSpPr txBox="1"/>
          <p:nvPr/>
        </p:nvSpPr>
        <p:spPr>
          <a:xfrm>
            <a:off x="1562559" y="292214"/>
            <a:ext cx="411087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a:defRPr sz="4400" b="1">
                <a:solidFill>
                  <a:srgbClr val="007F58"/>
                </a:solidFill>
                <a:latin typeface="微软雅黑" panose="020B0503020204020204" pitchFamily="34" charset="-122"/>
                <a:ea typeface="微软雅黑" panose="020B0503020204020204" pitchFamily="34"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fontAlgn="base">
              <a:spcBef>
                <a:spcPct val="0"/>
              </a:spcBef>
              <a:spcAft>
                <a:spcPct val="0"/>
              </a:spcAft>
              <a:defRPr>
                <a:latin typeface="Calibri" panose="020F0502020204030204" pitchFamily="34" charset="0"/>
                <a:ea typeface="宋体" panose="02010600030101010101" pitchFamily="2" charset="-122"/>
              </a:defRPr>
            </a:lvl6pPr>
            <a:lvl7pPr marL="2971800" indent="-228600" fontAlgn="base">
              <a:spcBef>
                <a:spcPct val="0"/>
              </a:spcBef>
              <a:spcAft>
                <a:spcPct val="0"/>
              </a:spcAft>
              <a:defRPr>
                <a:latin typeface="Calibri" panose="020F0502020204030204" pitchFamily="34" charset="0"/>
                <a:ea typeface="宋体" panose="02010600030101010101" pitchFamily="2" charset="-122"/>
              </a:defRPr>
            </a:lvl7pPr>
            <a:lvl8pPr marL="3429000" indent="-228600" fontAlgn="base">
              <a:spcBef>
                <a:spcPct val="0"/>
              </a:spcBef>
              <a:spcAft>
                <a:spcPct val="0"/>
              </a:spcAft>
              <a:defRPr>
                <a:latin typeface="Calibri" panose="020F0502020204030204" pitchFamily="34" charset="0"/>
                <a:ea typeface="宋体" panose="02010600030101010101" pitchFamily="2" charset="-122"/>
              </a:defRPr>
            </a:lvl8pPr>
            <a:lvl9pPr marL="3886200" indent="-228600" fontAlgn="base">
              <a:spcBef>
                <a:spcPct val="0"/>
              </a:spcBef>
              <a:spcAft>
                <a:spcPct val="0"/>
              </a:spcAft>
              <a:defRPr>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234463"/>
                </a:solidFill>
                <a:effectLst/>
                <a:uLnTx/>
                <a:uFillTx/>
                <a:latin typeface="微软雅黑" panose="020B0503020204020204" pitchFamily="34" charset="-122"/>
                <a:ea typeface="微软雅黑" panose="020B0503020204020204" pitchFamily="34" charset="-122"/>
                <a:cs typeface="+mn-cs"/>
              </a:rPr>
              <a:t>风险与对策（其他问题）</a:t>
            </a:r>
          </a:p>
        </p:txBody>
      </p:sp>
      <p:sp>
        <p:nvSpPr>
          <p:cNvPr id="41" name="Oval 25@|1FFC:16777215|FBC:16777215|LFC:16777215|LBC:16777215"/>
          <p:cNvSpPr/>
          <p:nvPr/>
        </p:nvSpPr>
        <p:spPr>
          <a:xfrm>
            <a:off x="195093" y="67038"/>
            <a:ext cx="1288156" cy="12881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F0502020204030204"/>
              <a:ea typeface="微软雅黑"/>
              <a:cs typeface="+mn-cs"/>
            </a:endParaRPr>
          </a:p>
        </p:txBody>
      </p:sp>
      <p:sp>
        <p:nvSpPr>
          <p:cNvPr id="3" name="稻壳儿小白白(http://dwz.cn/Wu2UP)">
            <a:extLst>
              <a:ext uri="{FF2B5EF4-FFF2-40B4-BE49-F238E27FC236}">
                <a16:creationId xmlns:a16="http://schemas.microsoft.com/office/drawing/2014/main" id="{602A4CF0-AD89-4A87-B687-AD65C5A00FA7}"/>
              </a:ext>
            </a:extLst>
          </p:cNvPr>
          <p:cNvSpPr>
            <a:spLocks noChangeShapeType="1"/>
          </p:cNvSpPr>
          <p:nvPr/>
        </p:nvSpPr>
        <p:spPr bwMode="auto">
          <a:xfrm flipH="1" flipV="1">
            <a:off x="3729426" y="1691319"/>
            <a:ext cx="444578" cy="676099"/>
          </a:xfrm>
          <a:prstGeom prst="line">
            <a:avLst/>
          </a:prstGeom>
          <a:noFill/>
          <a:ln w="12700" cmpd="sng">
            <a:solidFill>
              <a:srgbClr val="ADBACA"/>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0" cap="none" spc="0" normalizeH="0" baseline="0" noProof="0">
              <a:ln>
                <a:noFill/>
              </a:ln>
              <a:solidFill>
                <a:srgbClr val="C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 name="稻壳儿小白白(http://dwz.cn/Wu2UP)">
            <a:extLst>
              <a:ext uri="{FF2B5EF4-FFF2-40B4-BE49-F238E27FC236}">
                <a16:creationId xmlns:a16="http://schemas.microsoft.com/office/drawing/2014/main" id="{661E9A9B-FC4B-4550-9496-761FD8C4767E}"/>
              </a:ext>
            </a:extLst>
          </p:cNvPr>
          <p:cNvSpPr txBox="1"/>
          <p:nvPr/>
        </p:nvSpPr>
        <p:spPr>
          <a:xfrm>
            <a:off x="609516" y="2102669"/>
            <a:ext cx="1952995" cy="276999"/>
          </a:xfrm>
          <a:prstGeom prst="rect">
            <a:avLst/>
          </a:prstGeom>
          <a:noFill/>
        </p:spPr>
        <p:txBody>
          <a:bodyPr wrap="square" lIns="0" tIns="0" rIns="0" bIns="0" rtlCol="0" anchor="t" anchorCtr="0">
            <a:spAutoFit/>
          </a:bodyPr>
          <a:lstStyle/>
          <a:p>
            <a:pPr marL="0" marR="0" lvl="0" indent="0" algn="r" defTabSz="1216817" rtl="0" eaLnBrk="1" fontAlgn="auto" latinLnBrk="0" hangingPunct="1">
              <a:lnSpc>
                <a:spcPct val="100000"/>
              </a:lnSpc>
              <a:spcBef>
                <a:spcPct val="20000"/>
              </a:spcBef>
              <a:spcAft>
                <a:spcPts val="0"/>
              </a:spcAft>
              <a:buClrTx/>
              <a:buSzTx/>
              <a:buFontTx/>
              <a:buNone/>
              <a:tabLst/>
              <a:defRPr/>
            </a:pPr>
            <a:r>
              <a:rPr lang="zh-CN" altLang="en-US" b="1"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rPr>
              <a:t>管理风险</a:t>
            </a:r>
            <a:endParaRPr kumimoji="0" lang="en-US" sz="18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 name="稻壳儿小白白(http://dwz.cn/Wu2UP)">
            <a:extLst>
              <a:ext uri="{FF2B5EF4-FFF2-40B4-BE49-F238E27FC236}">
                <a16:creationId xmlns:a16="http://schemas.microsoft.com/office/drawing/2014/main" id="{15C722F6-5909-441F-A847-C501FC63EA1A}"/>
              </a:ext>
            </a:extLst>
          </p:cNvPr>
          <p:cNvSpPr txBox="1"/>
          <p:nvPr/>
        </p:nvSpPr>
        <p:spPr>
          <a:xfrm>
            <a:off x="217339" y="2539389"/>
            <a:ext cx="2850243" cy="646331"/>
          </a:xfrm>
          <a:prstGeom prst="rect">
            <a:avLst/>
          </a:prstGeom>
          <a:noFill/>
        </p:spPr>
        <p:txBody>
          <a:bodyPr wrap="square" lIns="0" tIns="0" rIns="0" bIns="0" rtlCol="0" anchor="t" anchorCtr="0">
            <a:spAutoFit/>
          </a:bodyPr>
          <a:lstStyle/>
          <a:p>
            <a:pPr marL="0" marR="0" lvl="0" indent="0" defTabSz="1216817" rtl="0" eaLnBrk="1" fontAlgn="auto" latinLnBrk="0" hangingPunct="1">
              <a:lnSpc>
                <a:spcPct val="100000"/>
              </a:lnSpc>
              <a:spcBef>
                <a:spcPct val="20000"/>
              </a:spcBef>
              <a:spcAft>
                <a:spcPts val="0"/>
              </a:spcAft>
              <a:buClrTx/>
              <a:buSzTx/>
              <a:buFontTx/>
              <a:buNone/>
              <a:tabLst/>
              <a:defRPr/>
            </a:pPr>
            <a:r>
              <a:rPr kumimoji="0" lang="zh-CN" altLang="en-US" sz="1400" b="1" i="0" u="none" strike="noStrike" kern="1200" cap="none" spc="0" normalizeH="0" baseline="0" noProof="0" dirty="0">
                <a:ln>
                  <a:noFill/>
                </a:ln>
                <a:solidFill>
                  <a:srgbClr val="000000"/>
                </a:solidFill>
                <a:effectLst/>
                <a:uLnTx/>
                <a:uFillTx/>
                <a:latin typeface="+mn-ea"/>
                <a:cs typeface="+mn-ea"/>
                <a:sym typeface="Arial" panose="020B0604020202020204" pitchFamily="34" charset="0"/>
              </a:rPr>
              <a:t>  项目运作前期，流量推广不够，不能向大众带来信任感以及与招聘者和求职人不能充分建立起信任感。</a:t>
            </a:r>
          </a:p>
        </p:txBody>
      </p:sp>
      <p:sp>
        <p:nvSpPr>
          <p:cNvPr id="8" name="矩形 7">
            <a:extLst>
              <a:ext uri="{FF2B5EF4-FFF2-40B4-BE49-F238E27FC236}">
                <a16:creationId xmlns:a16="http://schemas.microsoft.com/office/drawing/2014/main" id="{5E0B2A9B-333C-4117-8069-1844981C388A}"/>
              </a:ext>
            </a:extLst>
          </p:cNvPr>
          <p:cNvSpPr/>
          <p:nvPr/>
        </p:nvSpPr>
        <p:spPr>
          <a:xfrm>
            <a:off x="554477" y="67038"/>
            <a:ext cx="569387" cy="923330"/>
          </a:xfrm>
          <a:prstGeom prst="rect">
            <a:avLst/>
          </a:prstGeom>
          <a:noFill/>
        </p:spPr>
        <p:txBody>
          <a:bodyPr wrap="none" lIns="91440" tIns="45720" rIns="91440" bIns="45720">
            <a:spAutoFit/>
          </a:bodyPr>
          <a:lstStyle/>
          <a:p>
            <a:pPr algn="ctr"/>
            <a:r>
              <a:rPr lang="en-US" altLang="zh-CN" sz="5400"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2</a:t>
            </a:r>
            <a:endParaRPr lang="zh-CN" altLang="en-US" sz="5400"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Tree>
    <p:extLst>
      <p:ext uri="{BB962C8B-B14F-4D97-AF65-F5344CB8AC3E}">
        <p14:creationId xmlns:p14="http://schemas.microsoft.com/office/powerpoint/2010/main" val="58168662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theme/theme1.xml><?xml version="1.0" encoding="utf-8"?>
<a:theme xmlns:a="http://schemas.openxmlformats.org/drawingml/2006/main" name="1_Office 主题">
  <a:themeElements>
    <a:clrScheme name="向天歌PPT">
      <a:dk1>
        <a:srgbClr val="445469"/>
      </a:dk1>
      <a:lt1>
        <a:sysClr val="window" lastClr="FFFFFF"/>
      </a:lt1>
      <a:dk2>
        <a:srgbClr val="445469"/>
      </a:dk2>
      <a:lt2>
        <a:srgbClr val="FFFFFF"/>
      </a:lt2>
      <a:accent1>
        <a:srgbClr val="E71F3C"/>
      </a:accent1>
      <a:accent2>
        <a:srgbClr val="FCC725"/>
      </a:accent2>
      <a:accent3>
        <a:srgbClr val="1C8EE4"/>
      </a:accent3>
      <a:accent4>
        <a:srgbClr val="73446C"/>
      </a:accent4>
      <a:accent5>
        <a:srgbClr val="A5CA36"/>
      </a:accent5>
      <a:accent6>
        <a:srgbClr val="C1C7D0"/>
      </a:accent6>
      <a:hlink>
        <a:srgbClr val="F33B48"/>
      </a:hlink>
      <a:folHlink>
        <a:srgbClr val="FFC000"/>
      </a:folHlink>
    </a:clrScheme>
    <a:fontScheme name="Temp">
      <a:majorFont>
        <a:latin typeface="Arial" panose="020F0302020204030204"/>
        <a:ea typeface="微软雅黑"/>
        <a:cs typeface=""/>
      </a:majorFont>
      <a:minorFont>
        <a:latin typeface="Arial" panose="020F0502020204030204"/>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432</TotalTime>
  <Words>481</Words>
  <Application>Microsoft Office PowerPoint</Application>
  <PresentationFormat>宽屏</PresentationFormat>
  <Paragraphs>30</Paragraphs>
  <Slides>3</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vt:i4>
      </vt:variant>
    </vt:vector>
  </HeadingPairs>
  <TitlesOfParts>
    <vt:vector size="10" baseType="lpstr">
      <vt:lpstr>等线</vt:lpstr>
      <vt:lpstr>宋体</vt:lpstr>
      <vt:lpstr>微软雅黑</vt:lpstr>
      <vt:lpstr>Arial</vt:lpstr>
      <vt:lpstr>Calibri</vt:lpstr>
      <vt:lpstr>Segoe UI Light</vt:lpstr>
      <vt:lpstr>1_Office 主题</vt:lpstr>
      <vt:lpstr>PowerPoint 演示文稿</vt:lpstr>
      <vt:lpstr>PowerPoint 演示文稿</vt:lpstr>
      <vt:lpstr>PowerPoint 演示文稿</vt:lpstr>
    </vt:vector>
  </TitlesOfParts>
  <Company>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1519027662@qq.com</cp:lastModifiedBy>
  <cp:revision>46</cp:revision>
  <dcterms:created xsi:type="dcterms:W3CDTF">2015-07-28T10:07:16Z</dcterms:created>
  <dcterms:modified xsi:type="dcterms:W3CDTF">2021-06-18T04:48:14Z</dcterms:modified>
</cp:coreProperties>
</file>