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1.xml" ContentType="application/vnd.openxmlformats-officedocument.theme+xml"/>
  <Override PartName="/ppt/slideLayouts/slideLayout28.xml" ContentType="application/vnd.openxmlformats-officedocument.presentationml.slideLayout+xml"/>
  <Override PartName="/ppt/theme/theme22.xml" ContentType="application/vnd.openxmlformats-officedocument.theme+xml"/>
  <Override PartName="/ppt/slideLayouts/slideLayout29.xml" ContentType="application/vnd.openxmlformats-officedocument.presentationml.slideLayout+xml"/>
  <Override PartName="/ppt/theme/theme2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6" r:id="rId22"/>
    <p:sldMasterId id="2147483698" r:id="rId23"/>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 id="282" r:id="rId50"/>
    <p:sldId id="283" r:id="rId51"/>
    <p:sldId id="284" r:id="rId52"/>
    <p:sldId id="285" r:id="rId53"/>
    <p:sldId id="286" r:id="rId54"/>
    <p:sldId id="287" r:id="rId55"/>
    <p:sldId id="288" r:id="rId56"/>
    <p:sldId id="289" r:id="rId57"/>
    <p:sldId id="290" r:id="rId58"/>
    <p:sldId id="291" r:id="rId59"/>
    <p:sldId id="292" r:id="rId60"/>
    <p:sldId id="293" r:id="rId61"/>
    <p:sldId id="294" r:id="rId62"/>
    <p:sldId id="295" r:id="rId63"/>
    <p:sldId id="296" r:id="rId64"/>
    <p:sldId id="297" r:id="rId65"/>
    <p:sldId id="298" r:id="rId66"/>
    <p:sldId id="299" r:id="rId67"/>
    <p:sldId id="300" r:id="rId68"/>
    <p:sldId id="301" r:id="rId69"/>
    <p:sldId id="302" r:id="rId70"/>
    <p:sldId id="303" r:id="rId71"/>
    <p:sldId id="304" r:id="rId72"/>
    <p:sldId id="305" r:id="rId73"/>
    <p:sldId id="306" r:id="rId74"/>
    <p:sldId id="307" r:id="rId75"/>
  </p:sldIdLst>
  <p:sldSz cx="9753600" cy="73152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59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3.xml"/><Relationship Id="rId21" Type="http://schemas.openxmlformats.org/officeDocument/2006/relationships/slideMaster" Target="slideMasters/slideMaster21.xml"/><Relationship Id="rId42" Type="http://schemas.openxmlformats.org/officeDocument/2006/relationships/slide" Target="slides/slide19.xml"/><Relationship Id="rId47" Type="http://schemas.openxmlformats.org/officeDocument/2006/relationships/slide" Target="slides/slide24.xml"/><Relationship Id="rId63" Type="http://schemas.openxmlformats.org/officeDocument/2006/relationships/slide" Target="slides/slide40.xml"/><Relationship Id="rId68" Type="http://schemas.openxmlformats.org/officeDocument/2006/relationships/slide" Target="slides/slide45.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slide" Target="slides/slide14.xml"/><Relationship Id="rId40" Type="http://schemas.openxmlformats.org/officeDocument/2006/relationships/slide" Target="slides/slide17.xml"/><Relationship Id="rId45" Type="http://schemas.openxmlformats.org/officeDocument/2006/relationships/slide" Target="slides/slide22.xml"/><Relationship Id="rId53" Type="http://schemas.openxmlformats.org/officeDocument/2006/relationships/slide" Target="slides/slide30.xml"/><Relationship Id="rId58" Type="http://schemas.openxmlformats.org/officeDocument/2006/relationships/slide" Target="slides/slide35.xml"/><Relationship Id="rId66" Type="http://schemas.openxmlformats.org/officeDocument/2006/relationships/slide" Target="slides/slide43.xml"/><Relationship Id="rId74" Type="http://schemas.openxmlformats.org/officeDocument/2006/relationships/slide" Target="slides/slide51.xml"/><Relationship Id="rId79"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38.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43" Type="http://schemas.openxmlformats.org/officeDocument/2006/relationships/slide" Target="slides/slide20.xml"/><Relationship Id="rId48" Type="http://schemas.openxmlformats.org/officeDocument/2006/relationships/slide" Target="slides/slide25.xml"/><Relationship Id="rId56" Type="http://schemas.openxmlformats.org/officeDocument/2006/relationships/slide" Target="slides/slide33.xml"/><Relationship Id="rId64" Type="http://schemas.openxmlformats.org/officeDocument/2006/relationships/slide" Target="slides/slide41.xml"/><Relationship Id="rId69" Type="http://schemas.openxmlformats.org/officeDocument/2006/relationships/slide" Target="slides/slide46.xml"/><Relationship Id="rId77"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28.xml"/><Relationship Id="rId72" Type="http://schemas.openxmlformats.org/officeDocument/2006/relationships/slide" Target="slides/slide4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slide" Target="slides/slide15.xml"/><Relationship Id="rId46" Type="http://schemas.openxmlformats.org/officeDocument/2006/relationships/slide" Target="slides/slide23.xml"/><Relationship Id="rId59" Type="http://schemas.openxmlformats.org/officeDocument/2006/relationships/slide" Target="slides/slide36.xml"/><Relationship Id="rId67" Type="http://schemas.openxmlformats.org/officeDocument/2006/relationships/slide" Target="slides/slide44.xml"/><Relationship Id="rId20" Type="http://schemas.openxmlformats.org/officeDocument/2006/relationships/slideMaster" Target="slideMasters/slideMaster20.xml"/><Relationship Id="rId41" Type="http://schemas.openxmlformats.org/officeDocument/2006/relationships/slide" Target="slides/slide18.xml"/><Relationship Id="rId54" Type="http://schemas.openxmlformats.org/officeDocument/2006/relationships/slide" Target="slides/slide31.xml"/><Relationship Id="rId62" Type="http://schemas.openxmlformats.org/officeDocument/2006/relationships/slide" Target="slides/slide39.xml"/><Relationship Id="rId70" Type="http://schemas.openxmlformats.org/officeDocument/2006/relationships/slide" Target="slides/slide47.xml"/><Relationship Id="rId75"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5.xml"/><Relationship Id="rId36" Type="http://schemas.openxmlformats.org/officeDocument/2006/relationships/slide" Target="slides/slide13.xml"/><Relationship Id="rId49" Type="http://schemas.openxmlformats.org/officeDocument/2006/relationships/slide" Target="slides/slide26.xml"/><Relationship Id="rId57" Type="http://schemas.openxmlformats.org/officeDocument/2006/relationships/slide" Target="slides/slide34.xml"/><Relationship Id="rId10" Type="http://schemas.openxmlformats.org/officeDocument/2006/relationships/slideMaster" Target="slideMasters/slideMaster10.xml"/><Relationship Id="rId31" Type="http://schemas.openxmlformats.org/officeDocument/2006/relationships/slide" Target="slides/slide8.xml"/><Relationship Id="rId44" Type="http://schemas.openxmlformats.org/officeDocument/2006/relationships/slide" Target="slides/slide21.xml"/><Relationship Id="rId52" Type="http://schemas.openxmlformats.org/officeDocument/2006/relationships/slide" Target="slides/slide29.xml"/><Relationship Id="rId60" Type="http://schemas.openxmlformats.org/officeDocument/2006/relationships/slide" Target="slides/slide37.xml"/><Relationship Id="rId65" Type="http://schemas.openxmlformats.org/officeDocument/2006/relationships/slide" Target="slides/slide42.xml"/><Relationship Id="rId73" Type="http://schemas.openxmlformats.org/officeDocument/2006/relationships/slide" Target="slides/slide50.xml"/><Relationship Id="rId7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16.xml"/><Relationship Id="rId34" Type="http://schemas.openxmlformats.org/officeDocument/2006/relationships/slide" Target="slides/slide11.xml"/><Relationship Id="rId50" Type="http://schemas.openxmlformats.org/officeDocument/2006/relationships/slide" Target="slides/slide27.xml"/><Relationship Id="rId55" Type="http://schemas.openxmlformats.org/officeDocument/2006/relationships/slide" Target="slides/slide32.xml"/><Relationship Id="rId76"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48.xml"/><Relationship Id="rId2" Type="http://schemas.openxmlformats.org/officeDocument/2006/relationships/slideMaster" Target="slideMasters/slideMaster2.xml"/><Relationship Id="rId2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87440" y="291600"/>
            <a:ext cx="8777520" cy="1221120"/>
          </a:xfrm>
          <a:prstGeom prst="rect">
            <a:avLst/>
          </a:prstGeom>
          <a:noFill/>
          <a:ln w="0">
            <a:noFill/>
          </a:ln>
        </p:spPr>
        <p:txBody>
          <a:bodyPr lIns="0" tIns="0" rIns="0" bIns="0" anchor="ctr">
            <a:noAutofit/>
          </a:bodyPr>
          <a:lstStyle/>
          <a:p>
            <a:pPr indent="0" algn="ctr">
              <a:buNone/>
            </a:pPr>
            <a:endParaRPr lang="en-IN" sz="4400" b="0" u="none" strike="noStrike">
              <a:solidFill>
                <a:srgbClr val="000000"/>
              </a:solidFill>
              <a:uFillTx/>
              <a:latin typeface="Arial"/>
            </a:endParaRPr>
          </a:p>
        </p:txBody>
      </p:sp>
      <p:sp>
        <p:nvSpPr>
          <p:cNvPr id="5" name="PlaceHolder 2"/>
          <p:cNvSpPr>
            <a:spLocks noGrp="1"/>
          </p:cNvSpPr>
          <p:nvPr>
            <p:ph type="subTitle"/>
          </p:nvPr>
        </p:nvSpPr>
        <p:spPr>
          <a:xfrm>
            <a:off x="487440" y="1711440"/>
            <a:ext cx="8777520" cy="4242240"/>
          </a:xfrm>
          <a:prstGeom prst="rect">
            <a:avLst/>
          </a:prstGeom>
          <a:noFill/>
          <a:ln w="0">
            <a:noFill/>
          </a:ln>
        </p:spPr>
        <p:txBody>
          <a:bodyPr lIns="0" tIns="0" rIns="0" bIns="0" anchor="ctr">
            <a:noAutofit/>
          </a:bodyPr>
          <a:lstStyle/>
          <a:p>
            <a:pPr indent="0" algn="ctr">
              <a:buNone/>
            </a:pPr>
            <a:endParaRPr lang="en-IN" sz="3200" b="0" u="none" strike="noStrike">
              <a:solidFill>
                <a:srgbClr val="000000"/>
              </a:solidFill>
              <a:uFillTx/>
              <a:latin typeface="Arial"/>
            </a:endParaRPr>
          </a:p>
        </p:txBody>
      </p:sp>
      <p:sp>
        <p:nvSpPr>
          <p:cNvPr id="2" name="PlaceHolder 3"/>
          <p:cNvSpPr>
            <a:spLocks noGrp="1"/>
          </p:cNvSpPr>
          <p:nvPr>
            <p:ph type="ftr" idx="1"/>
          </p:nvPr>
        </p:nvSpPr>
        <p:spPr/>
        <p:txBody>
          <a:bodyPr/>
          <a:lstStyle/>
          <a:p>
            <a:r>
              <a:t>Footer</a:t>
            </a:r>
          </a:p>
        </p:txBody>
      </p:sp>
      <p:sp>
        <p:nvSpPr>
          <p:cNvPr id="3" name="PlaceHolder 4"/>
          <p:cNvSpPr>
            <a:spLocks noGrp="1"/>
          </p:cNvSpPr>
          <p:nvPr>
            <p:ph type="sldNum" idx="2"/>
          </p:nvPr>
        </p:nvSpPr>
        <p:spPr/>
        <p:txBody>
          <a:bodyPr/>
          <a:lstStyle/>
          <a:p>
            <a:fld id="{54EC315D-2EFE-4943-B5C2-4216743CDADD}"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efault">
    <p:spTree>
      <p:nvGrpSpPr>
        <p:cNvPr id="1" name=""/>
        <p:cNvGrpSpPr/>
        <p:nvPr/>
      </p:nvGrpSpPr>
      <p:grpSpPr>
        <a:xfrm>
          <a:off x="0" y="0"/>
          <a:ext cx="0" cy="0"/>
          <a:chOff x="0" y="0"/>
          <a:chExt cx="0" cy="0"/>
        </a:xfrm>
      </p:grpSpPr>
      <p:sp>
        <p:nvSpPr>
          <p:cNvPr id="50" name="PlaceHolder 1"/>
          <p:cNvSpPr>
            <a:spLocks noGrp="1"/>
          </p:cNvSpPr>
          <p:nvPr>
            <p:ph type="title"/>
          </p:nvPr>
        </p:nvSpPr>
        <p:spPr>
          <a:xfrm>
            <a:off x="487440" y="291600"/>
            <a:ext cx="8777520" cy="1221120"/>
          </a:xfrm>
          <a:prstGeom prst="rect">
            <a:avLst/>
          </a:prstGeom>
          <a:noFill/>
          <a:ln w="0">
            <a:noFill/>
          </a:ln>
        </p:spPr>
        <p:txBody>
          <a:bodyPr lIns="0" tIns="0" rIns="0" bIns="0" anchor="ctr">
            <a:noAutofit/>
          </a:bodyPr>
          <a:lstStyle/>
          <a:p>
            <a:pPr indent="0" algn="ctr">
              <a:buNone/>
            </a:pPr>
            <a:endParaRPr lang="en-IN" sz="4400" b="0" u="none" strike="noStrike">
              <a:solidFill>
                <a:srgbClr val="000000"/>
              </a:solidFill>
              <a:uFillTx/>
              <a:latin typeface="Arial"/>
            </a:endParaRPr>
          </a:p>
        </p:txBody>
      </p:sp>
      <p:sp>
        <p:nvSpPr>
          <p:cNvPr id="51" name="PlaceHolder 2"/>
          <p:cNvSpPr>
            <a:spLocks noGrp="1"/>
          </p:cNvSpPr>
          <p:nvPr>
            <p:ph/>
          </p:nvPr>
        </p:nvSpPr>
        <p:spPr>
          <a:xfrm>
            <a:off x="487440" y="1711440"/>
            <a:ext cx="4283280" cy="4242240"/>
          </a:xfrm>
          <a:prstGeom prst="rect">
            <a:avLst/>
          </a:prstGeom>
          <a:noFill/>
          <a:ln w="0">
            <a:noFill/>
          </a:ln>
        </p:spPr>
        <p:txBody>
          <a:bodyPr lIns="0" tIns="0" rIns="0" bIns="0" anchor="t">
            <a:normAutofit/>
          </a:bodyPr>
          <a:lstStyle/>
          <a:p>
            <a:pPr indent="0">
              <a:spcBef>
                <a:spcPts val="1417"/>
              </a:spcBef>
              <a:buNone/>
            </a:pPr>
            <a:endParaRPr lang="en-IN" sz="3200" b="0" u="none" strike="noStrike">
              <a:solidFill>
                <a:srgbClr val="000000"/>
              </a:solidFill>
              <a:uFillTx/>
              <a:latin typeface="Arial"/>
            </a:endParaRPr>
          </a:p>
        </p:txBody>
      </p:sp>
      <p:sp>
        <p:nvSpPr>
          <p:cNvPr id="52" name="PlaceHolder 3"/>
          <p:cNvSpPr>
            <a:spLocks noGrp="1"/>
          </p:cNvSpPr>
          <p:nvPr>
            <p:ph/>
          </p:nvPr>
        </p:nvSpPr>
        <p:spPr>
          <a:xfrm>
            <a:off x="4985280" y="1711440"/>
            <a:ext cx="4283280" cy="4242240"/>
          </a:xfrm>
          <a:prstGeom prst="rect">
            <a:avLst/>
          </a:prstGeom>
          <a:noFill/>
          <a:ln w="0">
            <a:noFill/>
          </a:ln>
        </p:spPr>
        <p:txBody>
          <a:bodyPr lIns="0" tIns="0" rIns="0" bIns="0" anchor="t">
            <a:normAutofit/>
          </a:bodyPr>
          <a:lstStyle/>
          <a:p>
            <a:pPr indent="0">
              <a:spcBef>
                <a:spcPts val="1417"/>
              </a:spcBef>
              <a:buNone/>
            </a:pPr>
            <a:endParaRPr lang="en-IN" sz="3200" b="0" u="none" strike="noStrike">
              <a:solidFill>
                <a:srgbClr val="000000"/>
              </a:solidFill>
              <a:uFillTx/>
              <a:latin typeface="Arial"/>
            </a:endParaRPr>
          </a:p>
        </p:txBody>
      </p:sp>
      <p:sp>
        <p:nvSpPr>
          <p:cNvPr id="5" name="PlaceHolder 4"/>
          <p:cNvSpPr>
            <a:spLocks noGrp="1"/>
          </p:cNvSpPr>
          <p:nvPr>
            <p:ph type="ftr" idx="28"/>
          </p:nvPr>
        </p:nvSpPr>
        <p:spPr/>
        <p:txBody>
          <a:bodyPr/>
          <a:lstStyle/>
          <a:p>
            <a:r>
              <a:t>Footer</a:t>
            </a:r>
          </a:p>
        </p:txBody>
      </p:sp>
      <p:sp>
        <p:nvSpPr>
          <p:cNvPr id="6" name="PlaceHolder 5"/>
          <p:cNvSpPr>
            <a:spLocks noGrp="1"/>
          </p:cNvSpPr>
          <p:nvPr>
            <p:ph type="sldNum" idx="29"/>
          </p:nvPr>
        </p:nvSpPr>
        <p:spPr/>
        <p:txBody>
          <a:bodyPr/>
          <a:lstStyle/>
          <a:p>
            <a:fld id="{DEEE43AB-0A6A-47A9-AE6C-5C6E3E36810A}" type="slidenum">
              <a:t>‹#›</a:t>
            </a:fld>
            <a:endParaRPr/>
          </a:p>
        </p:txBody>
      </p:sp>
      <p:sp>
        <p:nvSpPr>
          <p:cNvPr id="7" name="PlaceHolder 6"/>
          <p:cNvSpPr>
            <a:spLocks noGrp="1"/>
          </p:cNvSpPr>
          <p:nvPr>
            <p:ph type="dt" idx="30"/>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p:cSld name="Default 1">
    <p:spTree>
      <p:nvGrpSpPr>
        <p:cNvPr id="1" name=""/>
        <p:cNvGrpSpPr/>
        <p:nvPr/>
      </p:nvGrpSpPr>
      <p:grpSpPr>
        <a:xfrm>
          <a:off x="0" y="0"/>
          <a:ext cx="0" cy="0"/>
          <a:chOff x="0" y="0"/>
          <a:chExt cx="0" cy="0"/>
        </a:xfrm>
      </p:grpSpPr>
      <p:sp>
        <p:nvSpPr>
          <p:cNvPr id="58" name="PlaceHolder 1"/>
          <p:cNvSpPr>
            <a:spLocks noGrp="1"/>
          </p:cNvSpPr>
          <p:nvPr>
            <p:ph type="title"/>
          </p:nvPr>
        </p:nvSpPr>
        <p:spPr>
          <a:xfrm>
            <a:off x="487440" y="291600"/>
            <a:ext cx="8777520" cy="1221120"/>
          </a:xfrm>
          <a:prstGeom prst="rect">
            <a:avLst/>
          </a:prstGeom>
          <a:noFill/>
          <a:ln w="0">
            <a:noFill/>
          </a:ln>
        </p:spPr>
        <p:txBody>
          <a:bodyPr lIns="0" tIns="0" rIns="0" bIns="0" anchor="ctr">
            <a:noAutofit/>
          </a:bodyPr>
          <a:lstStyle/>
          <a:p>
            <a:pPr indent="0" algn="ctr">
              <a:buNone/>
            </a:pPr>
            <a:endParaRPr lang="en-IN" sz="4400" b="0" u="none" strike="noStrike">
              <a:solidFill>
                <a:srgbClr val="000000"/>
              </a:solidFill>
              <a:uFillTx/>
              <a:latin typeface="Arial"/>
            </a:endParaRPr>
          </a:p>
        </p:txBody>
      </p:sp>
      <p:sp>
        <p:nvSpPr>
          <p:cNvPr id="59" name="PlaceHolder 2"/>
          <p:cNvSpPr>
            <a:spLocks noGrp="1"/>
          </p:cNvSpPr>
          <p:nvPr>
            <p:ph/>
          </p:nvPr>
        </p:nvSpPr>
        <p:spPr>
          <a:xfrm>
            <a:off x="487440" y="1711440"/>
            <a:ext cx="8777520" cy="4242240"/>
          </a:xfrm>
          <a:prstGeom prst="rect">
            <a:avLst/>
          </a:prstGeom>
          <a:noFill/>
          <a:ln w="0">
            <a:noFill/>
          </a:ln>
        </p:spPr>
        <p:txBody>
          <a:bodyPr lIns="0" tIns="0" rIns="0" bIns="0" anchor="t">
            <a:normAutofit/>
          </a:bodyPr>
          <a:lstStyle/>
          <a:p>
            <a:pPr indent="0">
              <a:spcBef>
                <a:spcPts val="1417"/>
              </a:spcBef>
              <a:buNone/>
            </a:pPr>
            <a:endParaRPr lang="en-IN" sz="3200" b="0" u="none" strike="noStrike">
              <a:solidFill>
                <a:srgbClr val="000000"/>
              </a:solidFill>
              <a:uFillTx/>
              <a:latin typeface="Arial"/>
            </a:endParaRPr>
          </a:p>
        </p:txBody>
      </p:sp>
      <p:sp>
        <p:nvSpPr>
          <p:cNvPr id="4" name="PlaceHolder 3"/>
          <p:cNvSpPr>
            <a:spLocks noGrp="1"/>
          </p:cNvSpPr>
          <p:nvPr>
            <p:ph type="ftr" idx="31"/>
          </p:nvPr>
        </p:nvSpPr>
        <p:spPr/>
        <p:txBody>
          <a:bodyPr/>
          <a:lstStyle/>
          <a:p>
            <a:r>
              <a:t>Footer</a:t>
            </a:r>
          </a:p>
        </p:txBody>
      </p:sp>
      <p:sp>
        <p:nvSpPr>
          <p:cNvPr id="5" name="PlaceHolder 4"/>
          <p:cNvSpPr>
            <a:spLocks noGrp="1"/>
          </p:cNvSpPr>
          <p:nvPr>
            <p:ph type="sldNum" idx="32"/>
          </p:nvPr>
        </p:nvSpPr>
        <p:spPr/>
        <p:txBody>
          <a:bodyPr/>
          <a:lstStyle/>
          <a:p>
            <a:fld id="{FE2F3FB1-053E-42B6-BAB0-2BCA0C8E880A}" type="slidenum">
              <a:t>‹#›</a:t>
            </a:fld>
            <a:endParaRPr/>
          </a:p>
        </p:txBody>
      </p:sp>
      <p:sp>
        <p:nvSpPr>
          <p:cNvPr id="6" name="PlaceHolder 5"/>
          <p:cNvSpPr>
            <a:spLocks noGrp="1"/>
          </p:cNvSpPr>
          <p:nvPr>
            <p:ph type="dt" idx="3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Default 2">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lstStyle/>
          <a:p>
            <a:r>
              <a:t>Footer</a:t>
            </a:r>
          </a:p>
        </p:txBody>
      </p:sp>
      <p:sp>
        <p:nvSpPr>
          <p:cNvPr id="3" name="PlaceHolder 2"/>
          <p:cNvSpPr>
            <a:spLocks noGrp="1"/>
          </p:cNvSpPr>
          <p:nvPr>
            <p:ph type="sldNum" idx="35"/>
          </p:nvPr>
        </p:nvSpPr>
        <p:spPr/>
        <p:txBody>
          <a:bodyPr/>
          <a:lstStyle/>
          <a:p>
            <a:fld id="{F0668887-3C3B-4D79-BFAA-2312ED2A7245}" type="slidenum">
              <a:t>‹#›</a:t>
            </a:fld>
            <a:endParaRPr/>
          </a:p>
        </p:txBody>
      </p:sp>
      <p:sp>
        <p:nvSpPr>
          <p:cNvPr id="4" name="PlaceHolder 3"/>
          <p:cNvSpPr>
            <a:spLocks noGrp="1"/>
          </p:cNvSpPr>
          <p:nvPr>
            <p:ph type="dt" idx="36"/>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Default 3">
    <p:spTree>
      <p:nvGrpSpPr>
        <p:cNvPr id="1" name=""/>
        <p:cNvGrpSpPr/>
        <p:nvPr/>
      </p:nvGrpSpPr>
      <p:grpSpPr>
        <a:xfrm>
          <a:off x="0" y="0"/>
          <a:ext cx="0" cy="0"/>
          <a:chOff x="0" y="0"/>
          <a:chExt cx="0" cy="0"/>
        </a:xfrm>
      </p:grpSpPr>
      <p:sp>
        <p:nvSpPr>
          <p:cNvPr id="2" name="PlaceHolder 1"/>
          <p:cNvSpPr>
            <a:spLocks noGrp="1"/>
          </p:cNvSpPr>
          <p:nvPr>
            <p:ph type="ftr" idx="37"/>
          </p:nvPr>
        </p:nvSpPr>
        <p:spPr/>
        <p:txBody>
          <a:bodyPr/>
          <a:lstStyle/>
          <a:p>
            <a:r>
              <a:t>Footer</a:t>
            </a:r>
          </a:p>
        </p:txBody>
      </p:sp>
      <p:sp>
        <p:nvSpPr>
          <p:cNvPr id="3" name="PlaceHolder 2"/>
          <p:cNvSpPr>
            <a:spLocks noGrp="1"/>
          </p:cNvSpPr>
          <p:nvPr>
            <p:ph type="sldNum" idx="38"/>
          </p:nvPr>
        </p:nvSpPr>
        <p:spPr/>
        <p:txBody>
          <a:bodyPr/>
          <a:lstStyle/>
          <a:p>
            <a:fld id="{4328F92E-98AB-41F9-A710-6911A16C5062}" type="slidenum">
              <a:t>‹#›</a:t>
            </a:fld>
            <a:endParaRPr/>
          </a:p>
        </p:txBody>
      </p:sp>
      <p:sp>
        <p:nvSpPr>
          <p:cNvPr id="4" name="PlaceHolder 3"/>
          <p:cNvSpPr>
            <a:spLocks noGrp="1"/>
          </p:cNvSpPr>
          <p:nvPr>
            <p:ph type="dt" idx="39"/>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efault 4">
    <p:spTree>
      <p:nvGrpSpPr>
        <p:cNvPr id="1" name=""/>
        <p:cNvGrpSpPr/>
        <p:nvPr/>
      </p:nvGrpSpPr>
      <p:grpSpPr>
        <a:xfrm>
          <a:off x="0" y="0"/>
          <a:ext cx="0" cy="0"/>
          <a:chOff x="0" y="0"/>
          <a:chExt cx="0" cy="0"/>
        </a:xfrm>
      </p:grpSpPr>
      <p:sp>
        <p:nvSpPr>
          <p:cNvPr id="70" name="PlaceHolder 1"/>
          <p:cNvSpPr>
            <a:spLocks noGrp="1"/>
          </p:cNvSpPr>
          <p:nvPr>
            <p:ph type="title"/>
          </p:nvPr>
        </p:nvSpPr>
        <p:spPr>
          <a:xfrm>
            <a:off x="487440" y="291600"/>
            <a:ext cx="8777520" cy="1221120"/>
          </a:xfrm>
          <a:prstGeom prst="rect">
            <a:avLst/>
          </a:prstGeom>
          <a:noFill/>
          <a:ln w="0">
            <a:noFill/>
          </a:ln>
        </p:spPr>
        <p:txBody>
          <a:bodyPr lIns="0" tIns="0" rIns="0" bIns="0" anchor="ctr">
            <a:noAutofit/>
          </a:bodyPr>
          <a:lstStyle/>
          <a:p>
            <a:pPr indent="0" algn="ctr">
              <a:buNone/>
            </a:pPr>
            <a:endParaRPr lang="en-IN" sz="4400" b="0" u="none" strike="noStrike">
              <a:solidFill>
                <a:srgbClr val="000000"/>
              </a:solidFill>
              <a:uFillTx/>
              <a:latin typeface="Arial"/>
            </a:endParaRPr>
          </a:p>
        </p:txBody>
      </p:sp>
      <p:sp>
        <p:nvSpPr>
          <p:cNvPr id="71" name="PlaceHolder 2"/>
          <p:cNvSpPr>
            <a:spLocks noGrp="1"/>
          </p:cNvSpPr>
          <p:nvPr>
            <p:ph type="subTitle"/>
          </p:nvPr>
        </p:nvSpPr>
        <p:spPr>
          <a:xfrm>
            <a:off x="487440" y="1711440"/>
            <a:ext cx="8777520" cy="4242240"/>
          </a:xfrm>
          <a:prstGeom prst="rect">
            <a:avLst/>
          </a:prstGeom>
          <a:noFill/>
          <a:ln w="0">
            <a:noFill/>
          </a:ln>
        </p:spPr>
        <p:txBody>
          <a:bodyPr lIns="0" tIns="0" rIns="0" bIns="0" anchor="ctr">
            <a:noAutofit/>
          </a:bodyPr>
          <a:lstStyle/>
          <a:p>
            <a:pPr indent="0" algn="ctr">
              <a:buNone/>
            </a:pPr>
            <a:endParaRPr lang="en-IN" sz="3200" b="0" u="none" strike="noStrike">
              <a:solidFill>
                <a:srgbClr val="000000"/>
              </a:solidFill>
              <a:uFillTx/>
              <a:latin typeface="Arial"/>
            </a:endParaRPr>
          </a:p>
        </p:txBody>
      </p:sp>
      <p:sp>
        <p:nvSpPr>
          <p:cNvPr id="4" name="PlaceHolder 3"/>
          <p:cNvSpPr>
            <a:spLocks noGrp="1"/>
          </p:cNvSpPr>
          <p:nvPr>
            <p:ph type="ftr" idx="40"/>
          </p:nvPr>
        </p:nvSpPr>
        <p:spPr/>
        <p:txBody>
          <a:bodyPr/>
          <a:lstStyle/>
          <a:p>
            <a:r>
              <a:t>Footer</a:t>
            </a:r>
          </a:p>
        </p:txBody>
      </p:sp>
      <p:sp>
        <p:nvSpPr>
          <p:cNvPr id="5" name="PlaceHolder 4"/>
          <p:cNvSpPr>
            <a:spLocks noGrp="1"/>
          </p:cNvSpPr>
          <p:nvPr>
            <p:ph type="sldNum" idx="41"/>
          </p:nvPr>
        </p:nvSpPr>
        <p:spPr/>
        <p:txBody>
          <a:bodyPr/>
          <a:lstStyle/>
          <a:p>
            <a:fld id="{479963DA-4AFD-4200-8484-8A2894CFE04E}" type="slidenum">
              <a:t>‹#›</a:t>
            </a:fld>
            <a:endParaRPr/>
          </a:p>
        </p:txBody>
      </p:sp>
      <p:sp>
        <p:nvSpPr>
          <p:cNvPr id="6" name="PlaceHolder 5"/>
          <p:cNvSpPr>
            <a:spLocks noGrp="1"/>
          </p:cNvSpPr>
          <p:nvPr>
            <p:ph type="dt" idx="42"/>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Default 5">
    <p:spTree>
      <p:nvGrpSpPr>
        <p:cNvPr id="1" name=""/>
        <p:cNvGrpSpPr/>
        <p:nvPr/>
      </p:nvGrpSpPr>
      <p:grpSpPr>
        <a:xfrm>
          <a:off x="0" y="0"/>
          <a:ext cx="0" cy="0"/>
          <a:chOff x="0" y="0"/>
          <a:chExt cx="0" cy="0"/>
        </a:xfrm>
      </p:grpSpPr>
      <p:sp>
        <p:nvSpPr>
          <p:cNvPr id="76" name="PlaceHolder 1"/>
          <p:cNvSpPr>
            <a:spLocks noGrp="1"/>
          </p:cNvSpPr>
          <p:nvPr>
            <p:ph type="title"/>
          </p:nvPr>
        </p:nvSpPr>
        <p:spPr>
          <a:xfrm>
            <a:off x="487440" y="291600"/>
            <a:ext cx="8777520" cy="1221120"/>
          </a:xfrm>
          <a:prstGeom prst="rect">
            <a:avLst/>
          </a:prstGeom>
          <a:noFill/>
          <a:ln w="0">
            <a:noFill/>
          </a:ln>
        </p:spPr>
        <p:txBody>
          <a:bodyPr lIns="0" tIns="0" rIns="0" bIns="0" anchor="ctr">
            <a:noAutofit/>
          </a:bodyPr>
          <a:lstStyle/>
          <a:p>
            <a:pPr indent="0" algn="ctr">
              <a:buNone/>
            </a:pPr>
            <a:endParaRPr lang="en-IN" sz="4400" b="0" u="none" strike="noStrike">
              <a:solidFill>
                <a:srgbClr val="000000"/>
              </a:solidFill>
              <a:uFillTx/>
              <a:latin typeface="Arial"/>
            </a:endParaRPr>
          </a:p>
        </p:txBody>
      </p:sp>
      <p:sp>
        <p:nvSpPr>
          <p:cNvPr id="3" name="PlaceHolder 2"/>
          <p:cNvSpPr>
            <a:spLocks noGrp="1"/>
          </p:cNvSpPr>
          <p:nvPr>
            <p:ph type="ftr" idx="43"/>
          </p:nvPr>
        </p:nvSpPr>
        <p:spPr/>
        <p:txBody>
          <a:bodyPr/>
          <a:lstStyle/>
          <a:p>
            <a:r>
              <a:t>Footer</a:t>
            </a:r>
          </a:p>
        </p:txBody>
      </p:sp>
      <p:sp>
        <p:nvSpPr>
          <p:cNvPr id="4" name="PlaceHolder 3"/>
          <p:cNvSpPr>
            <a:spLocks noGrp="1"/>
          </p:cNvSpPr>
          <p:nvPr>
            <p:ph type="sldNum" idx="44"/>
          </p:nvPr>
        </p:nvSpPr>
        <p:spPr/>
        <p:txBody>
          <a:bodyPr/>
          <a:lstStyle/>
          <a:p>
            <a:fld id="{8F31B6AF-FB55-405E-ACBF-183F62D6CA8C}" type="slidenum">
              <a:t>‹#›</a:t>
            </a:fld>
            <a:endParaRPr/>
          </a:p>
        </p:txBody>
      </p:sp>
      <p:sp>
        <p:nvSpPr>
          <p:cNvPr id="5" name="PlaceHolder 4"/>
          <p:cNvSpPr>
            <a:spLocks noGrp="1"/>
          </p:cNvSpPr>
          <p:nvPr>
            <p:ph type="dt" idx="45"/>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efault 6">
    <p:spTree>
      <p:nvGrpSpPr>
        <p:cNvPr id="1" name=""/>
        <p:cNvGrpSpPr/>
        <p:nvPr/>
      </p:nvGrpSpPr>
      <p:grpSpPr>
        <a:xfrm>
          <a:off x="0" y="0"/>
          <a:ext cx="0" cy="0"/>
          <a:chOff x="0" y="0"/>
          <a:chExt cx="0" cy="0"/>
        </a:xfrm>
      </p:grpSpPr>
      <p:sp>
        <p:nvSpPr>
          <p:cNvPr id="83" name="PlaceHolder 1"/>
          <p:cNvSpPr>
            <a:spLocks noGrp="1"/>
          </p:cNvSpPr>
          <p:nvPr>
            <p:ph type="title"/>
          </p:nvPr>
        </p:nvSpPr>
        <p:spPr>
          <a:xfrm>
            <a:off x="487440" y="291600"/>
            <a:ext cx="8777520" cy="1221120"/>
          </a:xfrm>
          <a:prstGeom prst="rect">
            <a:avLst/>
          </a:prstGeom>
          <a:noFill/>
          <a:ln w="0">
            <a:noFill/>
          </a:ln>
        </p:spPr>
        <p:txBody>
          <a:bodyPr lIns="0" tIns="0" rIns="0" bIns="0" anchor="ctr">
            <a:noAutofit/>
          </a:bodyPr>
          <a:lstStyle/>
          <a:p>
            <a:pPr indent="0" algn="ctr">
              <a:buNone/>
            </a:pPr>
            <a:endParaRPr lang="en-IN" sz="4400" b="0" u="none" strike="noStrike">
              <a:solidFill>
                <a:srgbClr val="000000"/>
              </a:solidFill>
              <a:uFillTx/>
              <a:latin typeface="Arial"/>
            </a:endParaRPr>
          </a:p>
        </p:txBody>
      </p:sp>
      <p:sp>
        <p:nvSpPr>
          <p:cNvPr id="84" name="PlaceHolder 2"/>
          <p:cNvSpPr>
            <a:spLocks noGrp="1"/>
          </p:cNvSpPr>
          <p:nvPr>
            <p:ph/>
          </p:nvPr>
        </p:nvSpPr>
        <p:spPr>
          <a:xfrm>
            <a:off x="487440" y="1711440"/>
            <a:ext cx="4283280" cy="4242240"/>
          </a:xfrm>
          <a:prstGeom prst="rect">
            <a:avLst/>
          </a:prstGeom>
          <a:noFill/>
          <a:ln w="0">
            <a:noFill/>
          </a:ln>
        </p:spPr>
        <p:txBody>
          <a:bodyPr lIns="0" tIns="0" rIns="0" bIns="0" anchor="t">
            <a:normAutofit/>
          </a:bodyPr>
          <a:lstStyle/>
          <a:p>
            <a:pPr indent="0">
              <a:spcBef>
                <a:spcPts val="1417"/>
              </a:spcBef>
              <a:buNone/>
            </a:pPr>
            <a:endParaRPr lang="en-IN" sz="3200" b="0" u="none" strike="noStrike">
              <a:solidFill>
                <a:srgbClr val="000000"/>
              </a:solidFill>
              <a:uFillTx/>
              <a:latin typeface="Arial"/>
            </a:endParaRPr>
          </a:p>
        </p:txBody>
      </p:sp>
      <p:sp>
        <p:nvSpPr>
          <p:cNvPr id="85" name="PlaceHolder 3"/>
          <p:cNvSpPr>
            <a:spLocks noGrp="1"/>
          </p:cNvSpPr>
          <p:nvPr>
            <p:ph/>
          </p:nvPr>
        </p:nvSpPr>
        <p:spPr>
          <a:xfrm>
            <a:off x="4985280" y="1711440"/>
            <a:ext cx="4283280" cy="4242240"/>
          </a:xfrm>
          <a:prstGeom prst="rect">
            <a:avLst/>
          </a:prstGeom>
          <a:noFill/>
          <a:ln w="0">
            <a:noFill/>
          </a:ln>
        </p:spPr>
        <p:txBody>
          <a:bodyPr lIns="0" tIns="0" rIns="0" bIns="0" anchor="t">
            <a:normAutofit/>
          </a:bodyPr>
          <a:lstStyle/>
          <a:p>
            <a:pPr indent="0">
              <a:spcBef>
                <a:spcPts val="1417"/>
              </a:spcBef>
              <a:buNone/>
            </a:pPr>
            <a:endParaRPr lang="en-IN" sz="3200" b="0" u="none" strike="noStrike">
              <a:solidFill>
                <a:srgbClr val="000000"/>
              </a:solidFill>
              <a:uFillTx/>
              <a:latin typeface="Arial"/>
            </a:endParaRPr>
          </a:p>
        </p:txBody>
      </p:sp>
      <p:sp>
        <p:nvSpPr>
          <p:cNvPr id="5" name="PlaceHolder 4"/>
          <p:cNvSpPr>
            <a:spLocks noGrp="1"/>
          </p:cNvSpPr>
          <p:nvPr>
            <p:ph type="ftr" idx="46"/>
          </p:nvPr>
        </p:nvSpPr>
        <p:spPr/>
        <p:txBody>
          <a:bodyPr/>
          <a:lstStyle/>
          <a:p>
            <a:r>
              <a:t>Footer</a:t>
            </a:r>
          </a:p>
        </p:txBody>
      </p:sp>
      <p:sp>
        <p:nvSpPr>
          <p:cNvPr id="6" name="PlaceHolder 5"/>
          <p:cNvSpPr>
            <a:spLocks noGrp="1"/>
          </p:cNvSpPr>
          <p:nvPr>
            <p:ph type="sldNum" idx="47"/>
          </p:nvPr>
        </p:nvSpPr>
        <p:spPr/>
        <p:txBody>
          <a:bodyPr/>
          <a:lstStyle/>
          <a:p>
            <a:fld id="{50F7DB5B-C88A-4AC2-A033-7E5F4093AF28}" type="slidenum">
              <a:t>‹#›</a:t>
            </a:fld>
            <a:endParaRPr/>
          </a:p>
        </p:txBody>
      </p:sp>
      <p:sp>
        <p:nvSpPr>
          <p:cNvPr id="7" name="PlaceHolder 6"/>
          <p:cNvSpPr>
            <a:spLocks noGrp="1"/>
          </p:cNvSpPr>
          <p:nvPr>
            <p:ph type="dt" idx="48"/>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Default 7">
    <p:spTree>
      <p:nvGrpSpPr>
        <p:cNvPr id="1" name=""/>
        <p:cNvGrpSpPr/>
        <p:nvPr/>
      </p:nvGrpSpPr>
      <p:grpSpPr>
        <a:xfrm>
          <a:off x="0" y="0"/>
          <a:ext cx="0" cy="0"/>
          <a:chOff x="0" y="0"/>
          <a:chExt cx="0" cy="0"/>
        </a:xfrm>
      </p:grpSpPr>
      <p:sp>
        <p:nvSpPr>
          <p:cNvPr id="91" name="PlaceHolder 1"/>
          <p:cNvSpPr>
            <a:spLocks noGrp="1"/>
          </p:cNvSpPr>
          <p:nvPr>
            <p:ph type="title"/>
          </p:nvPr>
        </p:nvSpPr>
        <p:spPr>
          <a:xfrm>
            <a:off x="487440" y="291600"/>
            <a:ext cx="8777520" cy="1221120"/>
          </a:xfrm>
          <a:prstGeom prst="rect">
            <a:avLst/>
          </a:prstGeom>
          <a:noFill/>
          <a:ln w="0">
            <a:noFill/>
          </a:ln>
        </p:spPr>
        <p:txBody>
          <a:bodyPr lIns="0" tIns="0" rIns="0" bIns="0" anchor="ctr">
            <a:noAutofit/>
          </a:bodyPr>
          <a:lstStyle/>
          <a:p>
            <a:pPr indent="0" algn="ctr">
              <a:buNone/>
            </a:pPr>
            <a:endParaRPr lang="en-IN" sz="4400" b="0" u="none" strike="noStrike">
              <a:solidFill>
                <a:srgbClr val="000000"/>
              </a:solidFill>
              <a:uFillTx/>
              <a:latin typeface="Arial"/>
            </a:endParaRPr>
          </a:p>
        </p:txBody>
      </p:sp>
      <p:sp>
        <p:nvSpPr>
          <p:cNvPr id="92" name="PlaceHolder 2"/>
          <p:cNvSpPr>
            <a:spLocks noGrp="1"/>
          </p:cNvSpPr>
          <p:nvPr>
            <p:ph/>
          </p:nvPr>
        </p:nvSpPr>
        <p:spPr>
          <a:xfrm>
            <a:off x="487440" y="1711440"/>
            <a:ext cx="8777520" cy="4242240"/>
          </a:xfrm>
          <a:prstGeom prst="rect">
            <a:avLst/>
          </a:prstGeom>
          <a:noFill/>
          <a:ln w="0">
            <a:noFill/>
          </a:ln>
        </p:spPr>
        <p:txBody>
          <a:bodyPr lIns="0" tIns="0" rIns="0" bIns="0" anchor="t">
            <a:normAutofit/>
          </a:bodyPr>
          <a:lstStyle/>
          <a:p>
            <a:pPr indent="0">
              <a:spcBef>
                <a:spcPts val="1417"/>
              </a:spcBef>
              <a:buNone/>
            </a:pPr>
            <a:endParaRPr lang="en-IN" sz="3200" b="0" u="none" strike="noStrike">
              <a:solidFill>
                <a:srgbClr val="000000"/>
              </a:solidFill>
              <a:uFillTx/>
              <a:latin typeface="Arial"/>
            </a:endParaRPr>
          </a:p>
        </p:txBody>
      </p:sp>
      <p:sp>
        <p:nvSpPr>
          <p:cNvPr id="4" name="PlaceHolder 3"/>
          <p:cNvSpPr>
            <a:spLocks noGrp="1"/>
          </p:cNvSpPr>
          <p:nvPr>
            <p:ph type="ftr" idx="49"/>
          </p:nvPr>
        </p:nvSpPr>
        <p:spPr/>
        <p:txBody>
          <a:bodyPr/>
          <a:lstStyle/>
          <a:p>
            <a:r>
              <a:t>Footer</a:t>
            </a:r>
          </a:p>
        </p:txBody>
      </p:sp>
      <p:sp>
        <p:nvSpPr>
          <p:cNvPr id="5" name="PlaceHolder 4"/>
          <p:cNvSpPr>
            <a:spLocks noGrp="1"/>
          </p:cNvSpPr>
          <p:nvPr>
            <p:ph type="sldNum" idx="50"/>
          </p:nvPr>
        </p:nvSpPr>
        <p:spPr/>
        <p:txBody>
          <a:bodyPr/>
          <a:lstStyle/>
          <a:p>
            <a:fld id="{B8CD7213-9D00-4CFD-9C3D-AB1A368E5BF7}" type="slidenum">
              <a:t>‹#›</a:t>
            </a:fld>
            <a:endParaRPr/>
          </a:p>
        </p:txBody>
      </p:sp>
      <p:sp>
        <p:nvSpPr>
          <p:cNvPr id="6" name="PlaceHolder 5"/>
          <p:cNvSpPr>
            <a:spLocks noGrp="1"/>
          </p:cNvSpPr>
          <p:nvPr>
            <p:ph type="dt" idx="51"/>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Default 8">
    <p:spTree>
      <p:nvGrpSpPr>
        <p:cNvPr id="1" name=""/>
        <p:cNvGrpSpPr/>
        <p:nvPr/>
      </p:nvGrpSpPr>
      <p:grpSpPr>
        <a:xfrm>
          <a:off x="0" y="0"/>
          <a:ext cx="0" cy="0"/>
          <a:chOff x="0" y="0"/>
          <a:chExt cx="0" cy="0"/>
        </a:xfrm>
      </p:grpSpPr>
      <p:sp>
        <p:nvSpPr>
          <p:cNvPr id="2" name="PlaceHolder 1"/>
          <p:cNvSpPr>
            <a:spLocks noGrp="1"/>
          </p:cNvSpPr>
          <p:nvPr>
            <p:ph type="ftr" idx="52"/>
          </p:nvPr>
        </p:nvSpPr>
        <p:spPr/>
        <p:txBody>
          <a:bodyPr/>
          <a:lstStyle/>
          <a:p>
            <a:r>
              <a:t>Footer</a:t>
            </a:r>
          </a:p>
        </p:txBody>
      </p:sp>
      <p:sp>
        <p:nvSpPr>
          <p:cNvPr id="3" name="PlaceHolder 2"/>
          <p:cNvSpPr>
            <a:spLocks noGrp="1"/>
          </p:cNvSpPr>
          <p:nvPr>
            <p:ph type="sldNum" idx="53"/>
          </p:nvPr>
        </p:nvSpPr>
        <p:spPr/>
        <p:txBody>
          <a:bodyPr/>
          <a:lstStyle/>
          <a:p>
            <a:fld id="{67B90E43-4D25-4C17-AD1C-D6E3BA35D7E7}" type="slidenum">
              <a:t>‹#›</a:t>
            </a:fld>
            <a:endParaRPr/>
          </a:p>
        </p:txBody>
      </p:sp>
      <p:sp>
        <p:nvSpPr>
          <p:cNvPr id="4" name="PlaceHolder 3"/>
          <p:cNvSpPr>
            <a:spLocks noGrp="1"/>
          </p:cNvSpPr>
          <p:nvPr>
            <p:ph type="dt" idx="5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Default 9">
    <p:spTree>
      <p:nvGrpSpPr>
        <p:cNvPr id="1" name=""/>
        <p:cNvGrpSpPr/>
        <p:nvPr/>
      </p:nvGrpSpPr>
      <p:grpSpPr>
        <a:xfrm>
          <a:off x="0" y="0"/>
          <a:ext cx="0" cy="0"/>
          <a:chOff x="0" y="0"/>
          <a:chExt cx="0" cy="0"/>
        </a:xfrm>
      </p:grpSpPr>
      <p:sp>
        <p:nvSpPr>
          <p:cNvPr id="2" name="PlaceHolder 1"/>
          <p:cNvSpPr>
            <a:spLocks noGrp="1"/>
          </p:cNvSpPr>
          <p:nvPr>
            <p:ph type="ftr" idx="55"/>
          </p:nvPr>
        </p:nvSpPr>
        <p:spPr/>
        <p:txBody>
          <a:bodyPr/>
          <a:lstStyle/>
          <a:p>
            <a:r>
              <a:t>Footer</a:t>
            </a:r>
          </a:p>
        </p:txBody>
      </p:sp>
      <p:sp>
        <p:nvSpPr>
          <p:cNvPr id="3" name="PlaceHolder 2"/>
          <p:cNvSpPr>
            <a:spLocks noGrp="1"/>
          </p:cNvSpPr>
          <p:nvPr>
            <p:ph type="sldNum" idx="56"/>
          </p:nvPr>
        </p:nvSpPr>
        <p:spPr/>
        <p:txBody>
          <a:bodyPr/>
          <a:lstStyle/>
          <a:p>
            <a:fld id="{37E6FA3F-29BB-4904-B1A3-2717F627D1DA}" type="slidenum">
              <a:t>‹#›</a:t>
            </a:fld>
            <a:endParaRPr/>
          </a:p>
        </p:txBody>
      </p:sp>
      <p:sp>
        <p:nvSpPr>
          <p:cNvPr id="4" name="PlaceHolder 3"/>
          <p:cNvSpPr>
            <a:spLocks noGrp="1"/>
          </p:cNvSpPr>
          <p:nvPr>
            <p:ph type="dt" idx="57"/>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44C8E75E-D9B1-44EE-B02F-0C71C7E73264}"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efault 10">
    <p:spTree>
      <p:nvGrpSpPr>
        <p:cNvPr id="1" name=""/>
        <p:cNvGrpSpPr/>
        <p:nvPr/>
      </p:nvGrpSpPr>
      <p:grpSpPr>
        <a:xfrm>
          <a:off x="0" y="0"/>
          <a:ext cx="0" cy="0"/>
          <a:chOff x="0" y="0"/>
          <a:chExt cx="0" cy="0"/>
        </a:xfrm>
      </p:grpSpPr>
      <p:sp>
        <p:nvSpPr>
          <p:cNvPr id="103" name="PlaceHolder 1"/>
          <p:cNvSpPr>
            <a:spLocks noGrp="1"/>
          </p:cNvSpPr>
          <p:nvPr>
            <p:ph type="title"/>
          </p:nvPr>
        </p:nvSpPr>
        <p:spPr>
          <a:xfrm>
            <a:off x="487440" y="291600"/>
            <a:ext cx="8777520" cy="1221120"/>
          </a:xfrm>
          <a:prstGeom prst="rect">
            <a:avLst/>
          </a:prstGeom>
          <a:noFill/>
          <a:ln w="0">
            <a:noFill/>
          </a:ln>
        </p:spPr>
        <p:txBody>
          <a:bodyPr lIns="0" tIns="0" rIns="0" bIns="0" anchor="ctr">
            <a:noAutofit/>
          </a:bodyPr>
          <a:lstStyle/>
          <a:p>
            <a:pPr indent="0" algn="ctr">
              <a:buNone/>
            </a:pPr>
            <a:endParaRPr lang="en-IN" sz="4400" b="0" u="none" strike="noStrike">
              <a:solidFill>
                <a:srgbClr val="000000"/>
              </a:solidFill>
              <a:uFillTx/>
              <a:latin typeface="Arial"/>
            </a:endParaRPr>
          </a:p>
        </p:txBody>
      </p:sp>
      <p:sp>
        <p:nvSpPr>
          <p:cNvPr id="104" name="PlaceHolder 2"/>
          <p:cNvSpPr>
            <a:spLocks noGrp="1"/>
          </p:cNvSpPr>
          <p:nvPr>
            <p:ph type="subTitle"/>
          </p:nvPr>
        </p:nvSpPr>
        <p:spPr>
          <a:xfrm>
            <a:off x="487440" y="1711440"/>
            <a:ext cx="8777520" cy="4242240"/>
          </a:xfrm>
          <a:prstGeom prst="rect">
            <a:avLst/>
          </a:prstGeom>
          <a:noFill/>
          <a:ln w="0">
            <a:noFill/>
          </a:ln>
        </p:spPr>
        <p:txBody>
          <a:bodyPr lIns="0" tIns="0" rIns="0" bIns="0" anchor="ctr">
            <a:noAutofit/>
          </a:bodyPr>
          <a:lstStyle/>
          <a:p>
            <a:pPr indent="0" algn="ctr">
              <a:buNone/>
            </a:pPr>
            <a:endParaRPr lang="en-IN" sz="3200" b="0" u="none" strike="noStrike">
              <a:solidFill>
                <a:srgbClr val="000000"/>
              </a:solidFill>
              <a:uFillTx/>
              <a:latin typeface="Arial"/>
            </a:endParaRPr>
          </a:p>
        </p:txBody>
      </p:sp>
      <p:sp>
        <p:nvSpPr>
          <p:cNvPr id="4" name="PlaceHolder 3"/>
          <p:cNvSpPr>
            <a:spLocks noGrp="1"/>
          </p:cNvSpPr>
          <p:nvPr>
            <p:ph type="ftr" idx="58"/>
          </p:nvPr>
        </p:nvSpPr>
        <p:spPr/>
        <p:txBody>
          <a:bodyPr/>
          <a:lstStyle/>
          <a:p>
            <a:r>
              <a:t>Footer</a:t>
            </a:r>
          </a:p>
        </p:txBody>
      </p:sp>
      <p:sp>
        <p:nvSpPr>
          <p:cNvPr id="5" name="PlaceHolder 4"/>
          <p:cNvSpPr>
            <a:spLocks noGrp="1"/>
          </p:cNvSpPr>
          <p:nvPr>
            <p:ph type="sldNum" idx="59"/>
          </p:nvPr>
        </p:nvSpPr>
        <p:spPr/>
        <p:txBody>
          <a:bodyPr/>
          <a:lstStyle/>
          <a:p>
            <a:fld id="{8C0BAF96-088C-493E-B876-5DA321A79154}" type="slidenum">
              <a:t>‹#›</a:t>
            </a:fld>
            <a:endParaRPr/>
          </a:p>
        </p:txBody>
      </p:sp>
      <p:sp>
        <p:nvSpPr>
          <p:cNvPr id="6" name="PlaceHolder 5"/>
          <p:cNvSpPr>
            <a:spLocks noGrp="1"/>
          </p:cNvSpPr>
          <p:nvPr>
            <p:ph type="dt" idx="60"/>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Default 11">
    <p:spTree>
      <p:nvGrpSpPr>
        <p:cNvPr id="1" name=""/>
        <p:cNvGrpSpPr/>
        <p:nvPr/>
      </p:nvGrpSpPr>
      <p:grpSpPr>
        <a:xfrm>
          <a:off x="0" y="0"/>
          <a:ext cx="0" cy="0"/>
          <a:chOff x="0" y="0"/>
          <a:chExt cx="0" cy="0"/>
        </a:xfrm>
      </p:grpSpPr>
      <p:sp>
        <p:nvSpPr>
          <p:cNvPr id="110" name="PlaceHolder 1"/>
          <p:cNvSpPr>
            <a:spLocks noGrp="1"/>
          </p:cNvSpPr>
          <p:nvPr>
            <p:ph type="title"/>
          </p:nvPr>
        </p:nvSpPr>
        <p:spPr>
          <a:xfrm>
            <a:off x="487440" y="291600"/>
            <a:ext cx="8777520" cy="1221120"/>
          </a:xfrm>
          <a:prstGeom prst="rect">
            <a:avLst/>
          </a:prstGeom>
          <a:noFill/>
          <a:ln w="0">
            <a:noFill/>
          </a:ln>
        </p:spPr>
        <p:txBody>
          <a:bodyPr lIns="0" tIns="0" rIns="0" bIns="0" anchor="ctr">
            <a:noAutofit/>
          </a:bodyPr>
          <a:lstStyle/>
          <a:p>
            <a:pPr indent="0" algn="ctr">
              <a:buNone/>
            </a:pPr>
            <a:endParaRPr lang="en-IN" sz="4400" b="0" u="none" strike="noStrike">
              <a:solidFill>
                <a:srgbClr val="000000"/>
              </a:solidFill>
              <a:uFillTx/>
              <a:latin typeface="Arial"/>
            </a:endParaRPr>
          </a:p>
        </p:txBody>
      </p:sp>
      <p:sp>
        <p:nvSpPr>
          <p:cNvPr id="3" name="PlaceHolder 2"/>
          <p:cNvSpPr>
            <a:spLocks noGrp="1"/>
          </p:cNvSpPr>
          <p:nvPr>
            <p:ph type="ftr" idx="61"/>
          </p:nvPr>
        </p:nvSpPr>
        <p:spPr/>
        <p:txBody>
          <a:bodyPr/>
          <a:lstStyle/>
          <a:p>
            <a:r>
              <a:t>Footer</a:t>
            </a:r>
          </a:p>
        </p:txBody>
      </p:sp>
      <p:sp>
        <p:nvSpPr>
          <p:cNvPr id="4" name="PlaceHolder 3"/>
          <p:cNvSpPr>
            <a:spLocks noGrp="1"/>
          </p:cNvSpPr>
          <p:nvPr>
            <p:ph type="sldNum" idx="62"/>
          </p:nvPr>
        </p:nvSpPr>
        <p:spPr/>
        <p:txBody>
          <a:bodyPr/>
          <a:lstStyle/>
          <a:p>
            <a:fld id="{C7878432-9E37-4C7D-A6A5-28326883C580}" type="slidenum">
              <a:t>‹#›</a:t>
            </a:fld>
            <a:endParaRPr/>
          </a:p>
        </p:txBody>
      </p:sp>
      <p:sp>
        <p:nvSpPr>
          <p:cNvPr id="5" name="PlaceHolder 4"/>
          <p:cNvSpPr>
            <a:spLocks noGrp="1"/>
          </p:cNvSpPr>
          <p:nvPr>
            <p:ph type="dt" idx="63"/>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Default 11">
    <p:spTree>
      <p:nvGrpSpPr>
        <p:cNvPr id="1" name=""/>
        <p:cNvGrpSpPr/>
        <p:nvPr/>
      </p:nvGrpSpPr>
      <p:grpSpPr>
        <a:xfrm>
          <a:off x="0" y="0"/>
          <a:ext cx="0" cy="0"/>
          <a:chOff x="0" y="0"/>
          <a:chExt cx="0" cy="0"/>
        </a:xfrm>
      </p:grpSpPr>
      <p:sp>
        <p:nvSpPr>
          <p:cNvPr id="111" name="PlaceHolder 1"/>
          <p:cNvSpPr>
            <a:spLocks noGrp="1"/>
          </p:cNvSpPr>
          <p:nvPr>
            <p:ph type="title"/>
          </p:nvPr>
        </p:nvSpPr>
        <p:spPr>
          <a:xfrm>
            <a:off x="487440" y="291600"/>
            <a:ext cx="8777520" cy="1221120"/>
          </a:xfrm>
          <a:prstGeom prst="rect">
            <a:avLst/>
          </a:prstGeom>
          <a:noFill/>
          <a:ln w="0">
            <a:noFill/>
          </a:ln>
        </p:spPr>
        <p:txBody>
          <a:bodyPr lIns="0" tIns="0" rIns="0" bIns="0" anchor="ctr">
            <a:noAutofit/>
          </a:bodyPr>
          <a:lstStyle/>
          <a:p>
            <a:pPr indent="0" algn="ctr">
              <a:buNone/>
            </a:pPr>
            <a:endParaRPr lang="en-IN" sz="4400" b="0" u="none" strike="noStrike">
              <a:solidFill>
                <a:srgbClr val="000000"/>
              </a:solidFill>
              <a:uFillTx/>
              <a:latin typeface="Arial"/>
            </a:endParaRPr>
          </a:p>
        </p:txBody>
      </p:sp>
      <p:sp>
        <p:nvSpPr>
          <p:cNvPr id="112" name="PlaceHolder 2"/>
          <p:cNvSpPr>
            <a:spLocks noGrp="1"/>
          </p:cNvSpPr>
          <p:nvPr>
            <p:ph/>
          </p:nvPr>
        </p:nvSpPr>
        <p:spPr>
          <a:xfrm>
            <a:off x="487440" y="1711440"/>
            <a:ext cx="4283280" cy="4242240"/>
          </a:xfrm>
          <a:prstGeom prst="rect">
            <a:avLst/>
          </a:prstGeom>
          <a:noFill/>
          <a:ln w="0">
            <a:noFill/>
          </a:ln>
        </p:spPr>
        <p:txBody>
          <a:bodyPr lIns="0" tIns="0" rIns="0" bIns="0" anchor="t">
            <a:normAutofit/>
          </a:bodyPr>
          <a:lstStyle/>
          <a:p>
            <a:pPr indent="0">
              <a:spcBef>
                <a:spcPts val="1417"/>
              </a:spcBef>
              <a:buNone/>
            </a:pPr>
            <a:endParaRPr lang="en-IN" sz="3200" b="0" u="none" strike="noStrike">
              <a:solidFill>
                <a:srgbClr val="000000"/>
              </a:solidFill>
              <a:uFillTx/>
              <a:latin typeface="Arial"/>
            </a:endParaRPr>
          </a:p>
        </p:txBody>
      </p:sp>
      <p:sp>
        <p:nvSpPr>
          <p:cNvPr id="113" name="PlaceHolder 3"/>
          <p:cNvSpPr>
            <a:spLocks noGrp="1"/>
          </p:cNvSpPr>
          <p:nvPr>
            <p:ph/>
          </p:nvPr>
        </p:nvSpPr>
        <p:spPr>
          <a:xfrm>
            <a:off x="4985280" y="1711440"/>
            <a:ext cx="4283280" cy="4242240"/>
          </a:xfrm>
          <a:prstGeom prst="rect">
            <a:avLst/>
          </a:prstGeom>
          <a:noFill/>
          <a:ln w="0">
            <a:noFill/>
          </a:ln>
        </p:spPr>
        <p:txBody>
          <a:bodyPr lIns="0" tIns="0" rIns="0" bIns="0" anchor="t">
            <a:normAutofit/>
          </a:bodyPr>
          <a:lstStyle/>
          <a:p>
            <a:pPr indent="0">
              <a:spcBef>
                <a:spcPts val="1417"/>
              </a:spcBef>
              <a:buNone/>
            </a:pPr>
            <a:endParaRPr lang="en-IN" sz="3200" b="0" u="none" strike="noStrike">
              <a:solidFill>
                <a:srgbClr val="000000"/>
              </a:solidFill>
              <a:uFillTx/>
              <a:latin typeface="Arial"/>
            </a:endParaRPr>
          </a:p>
        </p:txBody>
      </p:sp>
      <p:sp>
        <p:nvSpPr>
          <p:cNvPr id="5" name="PlaceHolder 4"/>
          <p:cNvSpPr>
            <a:spLocks noGrp="1"/>
          </p:cNvSpPr>
          <p:nvPr>
            <p:ph type="ftr" idx="61"/>
          </p:nvPr>
        </p:nvSpPr>
        <p:spPr/>
        <p:txBody>
          <a:bodyPr/>
          <a:lstStyle/>
          <a:p>
            <a:r>
              <a:t>Footer</a:t>
            </a:r>
          </a:p>
        </p:txBody>
      </p:sp>
      <p:sp>
        <p:nvSpPr>
          <p:cNvPr id="6" name="PlaceHolder 5"/>
          <p:cNvSpPr>
            <a:spLocks noGrp="1"/>
          </p:cNvSpPr>
          <p:nvPr>
            <p:ph type="sldNum" idx="62"/>
          </p:nvPr>
        </p:nvSpPr>
        <p:spPr/>
        <p:txBody>
          <a:bodyPr/>
          <a:lstStyle/>
          <a:p>
            <a:fld id="{A9A9CE41-5F4A-43B1-9FD9-47837E569E2B}" type="slidenum">
              <a:t>‹#›</a:t>
            </a:fld>
            <a:endParaRPr/>
          </a:p>
        </p:txBody>
      </p:sp>
      <p:sp>
        <p:nvSpPr>
          <p:cNvPr id="7" name="PlaceHolder 6"/>
          <p:cNvSpPr>
            <a:spLocks noGrp="1"/>
          </p:cNvSpPr>
          <p:nvPr>
            <p:ph type="dt" idx="63"/>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Default 11">
    <p:spTree>
      <p:nvGrpSpPr>
        <p:cNvPr id="1" name=""/>
        <p:cNvGrpSpPr/>
        <p:nvPr/>
      </p:nvGrpSpPr>
      <p:grpSpPr>
        <a:xfrm>
          <a:off x="0" y="0"/>
          <a:ext cx="0" cy="0"/>
          <a:chOff x="0" y="0"/>
          <a:chExt cx="0" cy="0"/>
        </a:xfrm>
      </p:grpSpPr>
      <p:sp>
        <p:nvSpPr>
          <p:cNvPr id="114" name="PlaceHolder 1"/>
          <p:cNvSpPr>
            <a:spLocks noGrp="1"/>
          </p:cNvSpPr>
          <p:nvPr>
            <p:ph type="title"/>
          </p:nvPr>
        </p:nvSpPr>
        <p:spPr>
          <a:xfrm>
            <a:off x="487440" y="291600"/>
            <a:ext cx="8777520" cy="1221120"/>
          </a:xfrm>
          <a:prstGeom prst="rect">
            <a:avLst/>
          </a:prstGeom>
          <a:noFill/>
          <a:ln w="0">
            <a:noFill/>
          </a:ln>
        </p:spPr>
        <p:txBody>
          <a:bodyPr lIns="0" tIns="0" rIns="0" bIns="0" anchor="ctr">
            <a:noAutofit/>
          </a:bodyPr>
          <a:lstStyle/>
          <a:p>
            <a:pPr indent="0" algn="ctr">
              <a:buNone/>
            </a:pPr>
            <a:endParaRPr lang="en-IN" sz="4400" b="0" u="none" strike="noStrike">
              <a:solidFill>
                <a:srgbClr val="000000"/>
              </a:solidFill>
              <a:uFillTx/>
              <a:latin typeface="Arial"/>
            </a:endParaRPr>
          </a:p>
        </p:txBody>
      </p:sp>
      <p:sp>
        <p:nvSpPr>
          <p:cNvPr id="115" name="PlaceHolder 2"/>
          <p:cNvSpPr>
            <a:spLocks noGrp="1"/>
          </p:cNvSpPr>
          <p:nvPr>
            <p:ph/>
          </p:nvPr>
        </p:nvSpPr>
        <p:spPr>
          <a:xfrm>
            <a:off x="487440" y="1711440"/>
            <a:ext cx="8777520" cy="4242240"/>
          </a:xfrm>
          <a:prstGeom prst="rect">
            <a:avLst/>
          </a:prstGeom>
          <a:noFill/>
          <a:ln w="0">
            <a:noFill/>
          </a:ln>
        </p:spPr>
        <p:txBody>
          <a:bodyPr lIns="0" tIns="0" rIns="0" bIns="0" anchor="t">
            <a:normAutofit/>
          </a:bodyPr>
          <a:lstStyle/>
          <a:p>
            <a:pPr indent="0">
              <a:spcBef>
                <a:spcPts val="1417"/>
              </a:spcBef>
              <a:buNone/>
            </a:pPr>
            <a:endParaRPr lang="en-IN" sz="3200" b="0" u="none" strike="noStrike">
              <a:solidFill>
                <a:srgbClr val="000000"/>
              </a:solidFill>
              <a:uFillTx/>
              <a:latin typeface="Arial"/>
            </a:endParaRPr>
          </a:p>
        </p:txBody>
      </p:sp>
      <p:sp>
        <p:nvSpPr>
          <p:cNvPr id="4" name="PlaceHolder 3"/>
          <p:cNvSpPr>
            <a:spLocks noGrp="1"/>
          </p:cNvSpPr>
          <p:nvPr>
            <p:ph type="ftr" idx="61"/>
          </p:nvPr>
        </p:nvSpPr>
        <p:spPr/>
        <p:txBody>
          <a:bodyPr/>
          <a:lstStyle/>
          <a:p>
            <a:r>
              <a:t>Footer</a:t>
            </a:r>
          </a:p>
        </p:txBody>
      </p:sp>
      <p:sp>
        <p:nvSpPr>
          <p:cNvPr id="5" name="PlaceHolder 4"/>
          <p:cNvSpPr>
            <a:spLocks noGrp="1"/>
          </p:cNvSpPr>
          <p:nvPr>
            <p:ph type="sldNum" idx="62"/>
          </p:nvPr>
        </p:nvSpPr>
        <p:spPr/>
        <p:txBody>
          <a:bodyPr/>
          <a:lstStyle/>
          <a:p>
            <a:fld id="{24C19B43-C043-42DD-97B7-5972D8C19D2B}" type="slidenum">
              <a:t>‹#›</a:t>
            </a:fld>
            <a:endParaRPr/>
          </a:p>
        </p:txBody>
      </p:sp>
      <p:sp>
        <p:nvSpPr>
          <p:cNvPr id="6" name="PlaceHolder 5"/>
          <p:cNvSpPr>
            <a:spLocks noGrp="1"/>
          </p:cNvSpPr>
          <p:nvPr>
            <p:ph type="dt" idx="63"/>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Default 11">
    <p:spTree>
      <p:nvGrpSpPr>
        <p:cNvPr id="1" name=""/>
        <p:cNvGrpSpPr/>
        <p:nvPr/>
      </p:nvGrpSpPr>
      <p:grpSpPr>
        <a:xfrm>
          <a:off x="0" y="0"/>
          <a:ext cx="0" cy="0"/>
          <a:chOff x="0" y="0"/>
          <a:chExt cx="0" cy="0"/>
        </a:xfrm>
      </p:grpSpPr>
      <p:sp>
        <p:nvSpPr>
          <p:cNvPr id="2" name="PlaceHolder 1"/>
          <p:cNvSpPr>
            <a:spLocks noGrp="1"/>
          </p:cNvSpPr>
          <p:nvPr>
            <p:ph type="ftr" idx="61"/>
          </p:nvPr>
        </p:nvSpPr>
        <p:spPr/>
        <p:txBody>
          <a:bodyPr/>
          <a:lstStyle/>
          <a:p>
            <a:r>
              <a:t>Footer</a:t>
            </a:r>
          </a:p>
        </p:txBody>
      </p:sp>
      <p:sp>
        <p:nvSpPr>
          <p:cNvPr id="3" name="PlaceHolder 2"/>
          <p:cNvSpPr>
            <a:spLocks noGrp="1"/>
          </p:cNvSpPr>
          <p:nvPr>
            <p:ph type="sldNum" idx="62"/>
          </p:nvPr>
        </p:nvSpPr>
        <p:spPr/>
        <p:txBody>
          <a:bodyPr/>
          <a:lstStyle/>
          <a:p>
            <a:fld id="{5FEF05B5-6F3D-4DD4-8E95-08D9A7AEA794}" type="slidenum">
              <a:t>‹#›</a:t>
            </a:fld>
            <a:endParaRPr/>
          </a:p>
        </p:txBody>
      </p:sp>
      <p:sp>
        <p:nvSpPr>
          <p:cNvPr id="4" name="PlaceHolder 3"/>
          <p:cNvSpPr>
            <a:spLocks noGrp="1"/>
          </p:cNvSpPr>
          <p:nvPr>
            <p:ph type="dt" idx="63"/>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Default 11">
    <p:spTree>
      <p:nvGrpSpPr>
        <p:cNvPr id="1" name=""/>
        <p:cNvGrpSpPr/>
        <p:nvPr/>
      </p:nvGrpSpPr>
      <p:grpSpPr>
        <a:xfrm>
          <a:off x="0" y="0"/>
          <a:ext cx="0" cy="0"/>
          <a:chOff x="0" y="0"/>
          <a:chExt cx="0" cy="0"/>
        </a:xfrm>
      </p:grpSpPr>
      <p:sp>
        <p:nvSpPr>
          <p:cNvPr id="2" name="PlaceHolder 1"/>
          <p:cNvSpPr>
            <a:spLocks noGrp="1"/>
          </p:cNvSpPr>
          <p:nvPr>
            <p:ph type="ftr" idx="61"/>
          </p:nvPr>
        </p:nvSpPr>
        <p:spPr/>
        <p:txBody>
          <a:bodyPr/>
          <a:lstStyle/>
          <a:p>
            <a:r>
              <a:t>Footer</a:t>
            </a:r>
          </a:p>
        </p:txBody>
      </p:sp>
      <p:sp>
        <p:nvSpPr>
          <p:cNvPr id="3" name="PlaceHolder 2"/>
          <p:cNvSpPr>
            <a:spLocks noGrp="1"/>
          </p:cNvSpPr>
          <p:nvPr>
            <p:ph type="sldNum" idx="62"/>
          </p:nvPr>
        </p:nvSpPr>
        <p:spPr/>
        <p:txBody>
          <a:bodyPr/>
          <a:lstStyle/>
          <a:p>
            <a:fld id="{65F68946-1586-4EB6-B66D-D5A7707318EE}" type="slidenum">
              <a:t>‹#›</a:t>
            </a:fld>
            <a:endParaRPr/>
          </a:p>
        </p:txBody>
      </p:sp>
      <p:sp>
        <p:nvSpPr>
          <p:cNvPr id="4" name="PlaceHolder 3"/>
          <p:cNvSpPr>
            <a:spLocks noGrp="1"/>
          </p:cNvSpPr>
          <p:nvPr>
            <p:ph type="dt" idx="63"/>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Default 11">
    <p:spTree>
      <p:nvGrpSpPr>
        <p:cNvPr id="1" name=""/>
        <p:cNvGrpSpPr/>
        <p:nvPr/>
      </p:nvGrpSpPr>
      <p:grpSpPr>
        <a:xfrm>
          <a:off x="0" y="0"/>
          <a:ext cx="0" cy="0"/>
          <a:chOff x="0" y="0"/>
          <a:chExt cx="0" cy="0"/>
        </a:xfrm>
      </p:grpSpPr>
      <p:sp>
        <p:nvSpPr>
          <p:cNvPr id="116" name="PlaceHolder 1"/>
          <p:cNvSpPr>
            <a:spLocks noGrp="1"/>
          </p:cNvSpPr>
          <p:nvPr>
            <p:ph type="title"/>
          </p:nvPr>
        </p:nvSpPr>
        <p:spPr>
          <a:xfrm>
            <a:off x="487440" y="291600"/>
            <a:ext cx="8777520" cy="1221120"/>
          </a:xfrm>
          <a:prstGeom prst="rect">
            <a:avLst/>
          </a:prstGeom>
          <a:noFill/>
          <a:ln w="0">
            <a:noFill/>
          </a:ln>
        </p:spPr>
        <p:txBody>
          <a:bodyPr lIns="0" tIns="0" rIns="0" bIns="0" anchor="ctr">
            <a:noAutofit/>
          </a:bodyPr>
          <a:lstStyle/>
          <a:p>
            <a:pPr indent="0" algn="ctr">
              <a:buNone/>
            </a:pPr>
            <a:endParaRPr lang="en-IN" sz="4400" b="0" u="none" strike="noStrike">
              <a:solidFill>
                <a:srgbClr val="000000"/>
              </a:solidFill>
              <a:uFillTx/>
              <a:latin typeface="Arial"/>
            </a:endParaRPr>
          </a:p>
        </p:txBody>
      </p:sp>
      <p:sp>
        <p:nvSpPr>
          <p:cNvPr id="117" name="PlaceHolder 2"/>
          <p:cNvSpPr>
            <a:spLocks noGrp="1"/>
          </p:cNvSpPr>
          <p:nvPr>
            <p:ph type="subTitle"/>
          </p:nvPr>
        </p:nvSpPr>
        <p:spPr>
          <a:xfrm>
            <a:off x="487440" y="1711440"/>
            <a:ext cx="8777520" cy="4242240"/>
          </a:xfrm>
          <a:prstGeom prst="rect">
            <a:avLst/>
          </a:prstGeom>
          <a:noFill/>
          <a:ln w="0">
            <a:noFill/>
          </a:ln>
        </p:spPr>
        <p:txBody>
          <a:bodyPr lIns="0" tIns="0" rIns="0" bIns="0" anchor="ctr">
            <a:noAutofit/>
          </a:bodyPr>
          <a:lstStyle/>
          <a:p>
            <a:pPr indent="0" algn="ctr">
              <a:buNone/>
            </a:pPr>
            <a:endParaRPr lang="en-IN" sz="3200" b="0" u="none" strike="noStrike">
              <a:solidFill>
                <a:srgbClr val="000000"/>
              </a:solidFill>
              <a:uFillTx/>
              <a:latin typeface="Arial"/>
            </a:endParaRPr>
          </a:p>
        </p:txBody>
      </p:sp>
      <p:sp>
        <p:nvSpPr>
          <p:cNvPr id="4" name="PlaceHolder 3"/>
          <p:cNvSpPr>
            <a:spLocks noGrp="1"/>
          </p:cNvSpPr>
          <p:nvPr>
            <p:ph type="ftr" idx="61"/>
          </p:nvPr>
        </p:nvSpPr>
        <p:spPr/>
        <p:txBody>
          <a:bodyPr/>
          <a:lstStyle/>
          <a:p>
            <a:r>
              <a:t>Footer</a:t>
            </a:r>
          </a:p>
        </p:txBody>
      </p:sp>
      <p:sp>
        <p:nvSpPr>
          <p:cNvPr id="5" name="PlaceHolder 4"/>
          <p:cNvSpPr>
            <a:spLocks noGrp="1"/>
          </p:cNvSpPr>
          <p:nvPr>
            <p:ph type="sldNum" idx="62"/>
          </p:nvPr>
        </p:nvSpPr>
        <p:spPr/>
        <p:txBody>
          <a:bodyPr/>
          <a:lstStyle/>
          <a:p>
            <a:fld id="{B7E04A18-501C-484D-A2D5-9FD3CCE7668E}" type="slidenum">
              <a:t>‹#›</a:t>
            </a:fld>
            <a:endParaRPr/>
          </a:p>
        </p:txBody>
      </p:sp>
      <p:sp>
        <p:nvSpPr>
          <p:cNvPr id="6" name="PlaceHolder 5"/>
          <p:cNvSpPr>
            <a:spLocks noGrp="1"/>
          </p:cNvSpPr>
          <p:nvPr>
            <p:ph type="dt" idx="63"/>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Default 11">
    <p:spTree>
      <p:nvGrpSpPr>
        <p:cNvPr id="1" name=""/>
        <p:cNvGrpSpPr/>
        <p:nvPr/>
      </p:nvGrpSpPr>
      <p:grpSpPr>
        <a:xfrm>
          <a:off x="0" y="0"/>
          <a:ext cx="0" cy="0"/>
          <a:chOff x="0" y="0"/>
          <a:chExt cx="0" cy="0"/>
        </a:xfrm>
      </p:grpSpPr>
      <p:sp>
        <p:nvSpPr>
          <p:cNvPr id="2" name="PlaceHolder 1"/>
          <p:cNvSpPr>
            <a:spLocks noGrp="1"/>
          </p:cNvSpPr>
          <p:nvPr>
            <p:ph type="ftr" idx="61"/>
          </p:nvPr>
        </p:nvSpPr>
        <p:spPr/>
        <p:txBody>
          <a:bodyPr/>
          <a:lstStyle/>
          <a:p>
            <a:r>
              <a:t>Footer</a:t>
            </a:r>
          </a:p>
        </p:txBody>
      </p:sp>
      <p:sp>
        <p:nvSpPr>
          <p:cNvPr id="3" name="PlaceHolder 2"/>
          <p:cNvSpPr>
            <a:spLocks noGrp="1"/>
          </p:cNvSpPr>
          <p:nvPr>
            <p:ph type="sldNum" idx="62"/>
          </p:nvPr>
        </p:nvSpPr>
        <p:spPr/>
        <p:txBody>
          <a:bodyPr/>
          <a:lstStyle/>
          <a:p>
            <a:fld id="{60B06EB8-889B-4545-9781-02B060434286}" type="slidenum">
              <a:t>‹#›</a:t>
            </a:fld>
            <a:endParaRPr/>
          </a:p>
        </p:txBody>
      </p:sp>
      <p:sp>
        <p:nvSpPr>
          <p:cNvPr id="4" name="PlaceHolder 3"/>
          <p:cNvSpPr>
            <a:spLocks noGrp="1"/>
          </p:cNvSpPr>
          <p:nvPr>
            <p:ph type="dt" idx="63"/>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64"/>
          </p:nvPr>
        </p:nvSpPr>
        <p:spPr/>
        <p:txBody>
          <a:bodyPr/>
          <a:lstStyle/>
          <a:p>
            <a:r>
              <a:t>Footer</a:t>
            </a:r>
          </a:p>
        </p:txBody>
      </p:sp>
      <p:sp>
        <p:nvSpPr>
          <p:cNvPr id="3" name="PlaceHolder 2"/>
          <p:cNvSpPr>
            <a:spLocks noGrp="1"/>
          </p:cNvSpPr>
          <p:nvPr>
            <p:ph type="sldNum" idx="65"/>
          </p:nvPr>
        </p:nvSpPr>
        <p:spPr/>
        <p:txBody>
          <a:bodyPr/>
          <a:lstStyle/>
          <a:p>
            <a:fld id="{D79DE104-517D-4425-8038-D3C8289867B1}" type="slidenum">
              <a:t>‹#›</a:t>
            </a:fld>
            <a:endParaRPr/>
          </a:p>
        </p:txBody>
      </p:sp>
      <p:sp>
        <p:nvSpPr>
          <p:cNvPr id="4" name="PlaceHolder 3"/>
          <p:cNvSpPr>
            <a:spLocks noGrp="1"/>
          </p:cNvSpPr>
          <p:nvPr>
            <p:ph type="dt" idx="66"/>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67"/>
          </p:nvPr>
        </p:nvSpPr>
        <p:spPr/>
        <p:txBody>
          <a:bodyPr/>
          <a:lstStyle/>
          <a:p>
            <a:r>
              <a:t>Footer</a:t>
            </a:r>
          </a:p>
        </p:txBody>
      </p:sp>
      <p:sp>
        <p:nvSpPr>
          <p:cNvPr id="3" name="PlaceHolder 2"/>
          <p:cNvSpPr>
            <a:spLocks noGrp="1"/>
          </p:cNvSpPr>
          <p:nvPr>
            <p:ph type="sldNum" idx="68"/>
          </p:nvPr>
        </p:nvSpPr>
        <p:spPr/>
        <p:txBody>
          <a:bodyPr/>
          <a:lstStyle/>
          <a:p>
            <a:fld id="{4B1C2514-34B6-4716-9500-B4AC907672B7}" type="slidenum">
              <a:t>‹#›</a:t>
            </a:fld>
            <a:endParaRPr/>
          </a:p>
        </p:txBody>
      </p:sp>
      <p:sp>
        <p:nvSpPr>
          <p:cNvPr id="4" name="PlaceHolder 3"/>
          <p:cNvSpPr>
            <a:spLocks noGrp="1"/>
          </p:cNvSpPr>
          <p:nvPr>
            <p:ph type="dt" idx="69"/>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67984005-5BA4-4BF1-BB79-390C174DE4AA}"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87440" y="291600"/>
            <a:ext cx="8777520" cy="1221120"/>
          </a:xfrm>
          <a:prstGeom prst="rect">
            <a:avLst/>
          </a:prstGeom>
          <a:noFill/>
          <a:ln w="0">
            <a:noFill/>
          </a:ln>
        </p:spPr>
        <p:txBody>
          <a:bodyPr lIns="0" tIns="0" rIns="0" bIns="0" anchor="ctr">
            <a:noAutofit/>
          </a:bodyPr>
          <a:lstStyle/>
          <a:p>
            <a:pPr indent="0" algn="ctr">
              <a:buNone/>
            </a:pPr>
            <a:endParaRPr lang="en-IN" sz="4400" b="0" u="none" strike="noStrike">
              <a:solidFill>
                <a:srgbClr val="000000"/>
              </a:solidFill>
              <a:uFillTx/>
              <a:latin typeface="Arial"/>
            </a:endParaRPr>
          </a:p>
        </p:txBody>
      </p:sp>
      <p:sp>
        <p:nvSpPr>
          <p:cNvPr id="18" name="PlaceHolder 2"/>
          <p:cNvSpPr>
            <a:spLocks noGrp="1"/>
          </p:cNvSpPr>
          <p:nvPr>
            <p:ph/>
          </p:nvPr>
        </p:nvSpPr>
        <p:spPr>
          <a:xfrm>
            <a:off x="487440" y="1711440"/>
            <a:ext cx="8777520" cy="4242240"/>
          </a:xfrm>
          <a:prstGeom prst="rect">
            <a:avLst/>
          </a:prstGeom>
          <a:noFill/>
          <a:ln w="0">
            <a:noFill/>
          </a:ln>
        </p:spPr>
        <p:txBody>
          <a:bodyPr lIns="0" tIns="0" rIns="0" bIns="0" anchor="t">
            <a:normAutofit/>
          </a:bodyPr>
          <a:lstStyle/>
          <a:p>
            <a:pPr indent="0">
              <a:spcBef>
                <a:spcPts val="1417"/>
              </a:spcBef>
              <a:buNone/>
            </a:pPr>
            <a:endParaRPr lang="en-IN" sz="3200" b="0" u="none" strike="noStrike">
              <a:solidFill>
                <a:srgbClr val="000000"/>
              </a:solidFill>
              <a:uFillTx/>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12488F5E-5577-41AC-BCF3-B9CAB6BF7CBD}"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F6B7EF61-8B01-4C28-B10F-B3F58AB5D2DE}"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87440" y="291600"/>
            <a:ext cx="8777520" cy="1221120"/>
          </a:xfrm>
          <a:prstGeom prst="rect">
            <a:avLst/>
          </a:prstGeom>
          <a:noFill/>
          <a:ln w="0">
            <a:noFill/>
          </a:ln>
        </p:spPr>
        <p:txBody>
          <a:bodyPr lIns="0" tIns="0" rIns="0" bIns="0" anchor="ctr">
            <a:noAutofit/>
          </a:bodyPr>
          <a:lstStyle/>
          <a:p>
            <a:pPr indent="0" algn="ctr">
              <a:buNone/>
            </a:pPr>
            <a:endParaRPr lang="en-IN" sz="4400" b="0" u="none" strike="noStrike">
              <a:solidFill>
                <a:srgbClr val="000000"/>
              </a:solidFill>
              <a:uFillTx/>
              <a:latin typeface="Arial"/>
            </a:endParaRPr>
          </a:p>
        </p:txBody>
      </p:sp>
      <p:sp>
        <p:nvSpPr>
          <p:cNvPr id="29" name="PlaceHolder 2"/>
          <p:cNvSpPr>
            <a:spLocks noGrp="1"/>
          </p:cNvSpPr>
          <p:nvPr>
            <p:ph/>
          </p:nvPr>
        </p:nvSpPr>
        <p:spPr>
          <a:xfrm>
            <a:off x="487440" y="1711440"/>
            <a:ext cx="4283280" cy="4242240"/>
          </a:xfrm>
          <a:prstGeom prst="rect">
            <a:avLst/>
          </a:prstGeom>
          <a:noFill/>
          <a:ln w="0">
            <a:noFill/>
          </a:ln>
        </p:spPr>
        <p:txBody>
          <a:bodyPr lIns="0" tIns="0" rIns="0" bIns="0" anchor="t">
            <a:normAutofit/>
          </a:bodyPr>
          <a:lstStyle/>
          <a:p>
            <a:pPr indent="0">
              <a:spcBef>
                <a:spcPts val="1417"/>
              </a:spcBef>
              <a:buNone/>
            </a:pPr>
            <a:endParaRPr lang="en-IN" sz="3200" b="0" u="none" strike="noStrike">
              <a:solidFill>
                <a:srgbClr val="000000"/>
              </a:solidFill>
              <a:uFillTx/>
              <a:latin typeface="Arial"/>
            </a:endParaRPr>
          </a:p>
        </p:txBody>
      </p:sp>
      <p:sp>
        <p:nvSpPr>
          <p:cNvPr id="30" name="PlaceHolder 3"/>
          <p:cNvSpPr>
            <a:spLocks noGrp="1"/>
          </p:cNvSpPr>
          <p:nvPr>
            <p:ph/>
          </p:nvPr>
        </p:nvSpPr>
        <p:spPr>
          <a:xfrm>
            <a:off x="4985280" y="1711440"/>
            <a:ext cx="4283280" cy="4242240"/>
          </a:xfrm>
          <a:prstGeom prst="rect">
            <a:avLst/>
          </a:prstGeom>
          <a:noFill/>
          <a:ln w="0">
            <a:noFill/>
          </a:ln>
        </p:spPr>
        <p:txBody>
          <a:bodyPr lIns="0" tIns="0" rIns="0" bIns="0" anchor="t">
            <a:normAutofit/>
          </a:bodyPr>
          <a:lstStyle/>
          <a:p>
            <a:pPr indent="0">
              <a:spcBef>
                <a:spcPts val="1417"/>
              </a:spcBef>
              <a:buNone/>
            </a:pPr>
            <a:endParaRPr lang="en-IN" sz="3200" b="0" u="none" strike="noStrike">
              <a:solidFill>
                <a:srgbClr val="000000"/>
              </a:solidFill>
              <a:uFillTx/>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3C3C919B-E91E-4966-8BAC-9EB3FDC5525E}"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27942ECD-7375-403B-9620-C40A1FB75871}"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487440" y="291600"/>
            <a:ext cx="8777520" cy="1221120"/>
          </a:xfrm>
          <a:prstGeom prst="rect">
            <a:avLst/>
          </a:prstGeom>
          <a:noFill/>
          <a:ln w="0">
            <a:noFill/>
          </a:ln>
        </p:spPr>
        <p:txBody>
          <a:bodyPr lIns="0" tIns="0" rIns="0" bIns="0" anchor="ctr">
            <a:noAutofit/>
          </a:bodyPr>
          <a:lstStyle/>
          <a:p>
            <a:pPr indent="0" algn="ctr">
              <a:buNone/>
            </a:pPr>
            <a:endParaRPr lang="en-IN" sz="4400" b="0" u="none" strike="noStrike">
              <a:solidFill>
                <a:srgbClr val="000000"/>
              </a:solidFill>
              <a:uFillTx/>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00B270FD-8201-4421-AEE0-BE72D1A55289}"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Blank">
    <p:spTree>
      <p:nvGrpSpPr>
        <p:cNvPr id="1" name=""/>
        <p:cNvGrpSpPr/>
        <p:nvPr/>
      </p:nvGrpSpPr>
      <p:grpSpPr>
        <a:xfrm>
          <a:off x="0" y="0"/>
          <a:ext cx="0" cy="0"/>
          <a:chOff x="0" y="0"/>
          <a:chExt cx="0" cy="0"/>
        </a:xfrm>
      </p:grpSpPr>
      <p:sp>
        <p:nvSpPr>
          <p:cNvPr id="43" name="PlaceHolder 1"/>
          <p:cNvSpPr>
            <a:spLocks noGrp="1"/>
          </p:cNvSpPr>
          <p:nvPr>
            <p:ph type="title"/>
          </p:nvPr>
        </p:nvSpPr>
        <p:spPr>
          <a:xfrm>
            <a:off x="487440" y="291600"/>
            <a:ext cx="8777520" cy="1221120"/>
          </a:xfrm>
          <a:prstGeom prst="rect">
            <a:avLst/>
          </a:prstGeom>
          <a:noFill/>
          <a:ln w="0">
            <a:noFill/>
          </a:ln>
        </p:spPr>
        <p:txBody>
          <a:bodyPr lIns="0" tIns="0" rIns="0" bIns="0" anchor="ctr">
            <a:noAutofit/>
          </a:bodyPr>
          <a:lstStyle/>
          <a:p>
            <a:pPr indent="0" algn="ctr">
              <a:buNone/>
            </a:pPr>
            <a:endParaRPr lang="en-IN" sz="4400" b="0" u="none" strike="noStrike">
              <a:solidFill>
                <a:srgbClr val="000000"/>
              </a:solidFill>
              <a:uFillTx/>
              <a:latin typeface="Arial"/>
            </a:endParaRPr>
          </a:p>
        </p:txBody>
      </p:sp>
      <p:sp>
        <p:nvSpPr>
          <p:cNvPr id="3" name="PlaceHolder 2"/>
          <p:cNvSpPr>
            <a:spLocks noGrp="1"/>
          </p:cNvSpPr>
          <p:nvPr>
            <p:ph type="ftr" idx="25"/>
          </p:nvPr>
        </p:nvSpPr>
        <p:spPr/>
        <p:txBody>
          <a:bodyPr/>
          <a:lstStyle/>
          <a:p>
            <a:r>
              <a:t>Footer</a:t>
            </a:r>
          </a:p>
        </p:txBody>
      </p:sp>
      <p:sp>
        <p:nvSpPr>
          <p:cNvPr id="4" name="PlaceHolder 3"/>
          <p:cNvSpPr>
            <a:spLocks noGrp="1"/>
          </p:cNvSpPr>
          <p:nvPr>
            <p:ph type="sldNum" idx="26"/>
          </p:nvPr>
        </p:nvSpPr>
        <p:spPr/>
        <p:txBody>
          <a:bodyPr/>
          <a:lstStyle/>
          <a:p>
            <a:fld id="{29FC1145-0E72-4215-A83C-5BB5157B4149}" type="slidenum">
              <a:t>‹#›</a:t>
            </a:fld>
            <a:endParaRPr/>
          </a:p>
        </p:txBody>
      </p:sp>
      <p:sp>
        <p:nvSpPr>
          <p:cNvPr id="5" name="PlaceHolder 4"/>
          <p:cNvSpPr>
            <a:spLocks noGrp="1"/>
          </p:cNvSpPr>
          <p:nvPr>
            <p:ph type="dt" idx="2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8" Type="http://schemas.openxmlformats.org/officeDocument/2006/relationships/theme" Target="../theme/theme21.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8.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487440" y="291600"/>
            <a:ext cx="8777160" cy="1220760"/>
          </a:xfrm>
          <a:prstGeom prst="rect">
            <a:avLst/>
          </a:prstGeom>
          <a:noFill/>
          <a:ln w="0">
            <a:noFill/>
          </a:ln>
        </p:spPr>
        <p:txBody>
          <a:bodyPr lIns="0" tIns="0" rIns="0" bIns="0" anchor="ctr">
            <a:noAutofit/>
          </a:bodyPr>
          <a:lstStyle/>
          <a:p>
            <a:pPr indent="0">
              <a:buNone/>
            </a:pPr>
            <a:r>
              <a:rPr lang="en-IN" sz="1800" b="0" u="none" strike="noStrike">
                <a:solidFill>
                  <a:srgbClr val="000000"/>
                </a:solidFill>
                <a:uFillTx/>
                <a:latin typeface="Arial"/>
              </a:rPr>
              <a:t>Click to edit the title text format</a:t>
            </a:r>
          </a:p>
        </p:txBody>
      </p:sp>
      <p:sp>
        <p:nvSpPr>
          <p:cNvPr id="5" name="PlaceHolder 2"/>
          <p:cNvSpPr>
            <a:spLocks noGrp="1"/>
          </p:cNvSpPr>
          <p:nvPr>
            <p:ph type="ftr" idx="1"/>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u="none" strike="noStrike">
                <a:solidFill>
                  <a:srgbClr val="000000"/>
                </a:solidFill>
                <a:uFillTx/>
                <a:latin typeface="Times New Roman"/>
              </a:defRPr>
            </a:lvl1pPr>
          </a:lstStyle>
          <a:p>
            <a:pPr indent="0" algn="ctr">
              <a:lnSpc>
                <a:spcPct val="100000"/>
              </a:lnSpc>
              <a:buNone/>
              <a:tabLst>
                <a:tab pos="0" algn="l"/>
              </a:tabLst>
            </a:pPr>
            <a:r>
              <a:rPr lang="en-IN" sz="1400" b="0" u="none" strike="noStrike">
                <a:solidFill>
                  <a:srgbClr val="000000"/>
                </a:solidFill>
                <a:uFillTx/>
                <a:latin typeface="Times New Roman"/>
              </a:rPr>
              <a:t>&lt;footer&gt;</a:t>
            </a:r>
          </a:p>
        </p:txBody>
      </p:sp>
      <p:sp>
        <p:nvSpPr>
          <p:cNvPr id="2" name="PlaceHolder 3"/>
          <p:cNvSpPr>
            <a:spLocks noGrp="1"/>
          </p:cNvSpPr>
          <p:nvPr>
            <p:ph type="sldNum" idx="2"/>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uFillTx/>
                <a:latin typeface="Calibri"/>
              </a:defRPr>
            </a:lvl1pPr>
          </a:lstStyle>
          <a:p>
            <a:pPr indent="0" algn="r" defTabSz="914400">
              <a:lnSpc>
                <a:spcPct val="100000"/>
              </a:lnSpc>
              <a:buNone/>
              <a:tabLst>
                <a:tab pos="0" algn="l"/>
              </a:tabLst>
            </a:pPr>
            <a:fld id="{186D39D7-9805-46C9-BA2D-751C949D4420}" type="slidenum">
              <a:rPr lang="en-US" sz="1200" b="0" u="none" strike="noStrike">
                <a:solidFill>
                  <a:schemeClr val="dk1">
                    <a:tint val="75000"/>
                  </a:schemeClr>
                </a:solidFill>
                <a:uFillTx/>
                <a:latin typeface="Calibri"/>
              </a:rPr>
              <a:t>‹#›</a:t>
            </a:fld>
            <a:endParaRPr lang="en-IN" sz="1200" b="0" u="none" strike="noStrike">
              <a:solidFill>
                <a:srgbClr val="000000"/>
              </a:solidFill>
              <a:uFillTx/>
              <a:latin typeface="Times New Roman"/>
            </a:endParaRPr>
          </a:p>
        </p:txBody>
      </p:sp>
      <p:sp>
        <p:nvSpPr>
          <p:cNvPr id="3" name="PlaceHolder 4"/>
          <p:cNvSpPr>
            <a:spLocks noGrp="1"/>
          </p:cNvSpPr>
          <p:nvPr>
            <p:ph type="dt" idx="3"/>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487440" y="291600"/>
            <a:ext cx="8777160" cy="1220760"/>
          </a:xfrm>
          <a:prstGeom prst="rect">
            <a:avLst/>
          </a:prstGeom>
          <a:noFill/>
          <a:ln w="0">
            <a:noFill/>
          </a:ln>
        </p:spPr>
        <p:txBody>
          <a:bodyPr lIns="0" tIns="0" rIns="0" bIns="0" anchor="ctr">
            <a:noAutofit/>
          </a:bodyPr>
          <a:lstStyle/>
          <a:p>
            <a:pPr indent="0">
              <a:buNone/>
            </a:pPr>
            <a:r>
              <a:rPr lang="en-IN" sz="1800" b="0" u="none" strike="noStrike">
                <a:solidFill>
                  <a:srgbClr val="000000"/>
                </a:solidFill>
                <a:uFillTx/>
                <a:latin typeface="Arial"/>
              </a:rPr>
              <a:t>Click to edit the title text format</a:t>
            </a:r>
          </a:p>
        </p:txBody>
      </p:sp>
      <p:sp>
        <p:nvSpPr>
          <p:cNvPr id="45" name="PlaceHolder 2"/>
          <p:cNvSpPr>
            <a:spLocks noGrp="1"/>
          </p:cNvSpPr>
          <p:nvPr>
            <p:ph type="body"/>
          </p:nvPr>
        </p:nvSpPr>
        <p:spPr>
          <a:xfrm>
            <a:off x="487440" y="1711440"/>
            <a:ext cx="4282920" cy="4241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IN"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IN"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IN"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IN"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IN"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IN" sz="1800" b="0" u="none" strike="noStrike">
                <a:solidFill>
                  <a:srgbClr val="000000"/>
                </a:solidFill>
                <a:uFillTx/>
                <a:latin typeface="Arial"/>
              </a:rPr>
              <a:t>Seventh Outline Level</a:t>
            </a:r>
          </a:p>
        </p:txBody>
      </p:sp>
      <p:sp>
        <p:nvSpPr>
          <p:cNvPr id="46" name="PlaceHolder 3"/>
          <p:cNvSpPr>
            <a:spLocks noGrp="1"/>
          </p:cNvSpPr>
          <p:nvPr>
            <p:ph type="body"/>
          </p:nvPr>
        </p:nvSpPr>
        <p:spPr>
          <a:xfrm>
            <a:off x="4985280" y="1711440"/>
            <a:ext cx="4282920" cy="4241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IN"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IN"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IN"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IN"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IN"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IN" sz="1800" b="0" u="none" strike="noStrike">
                <a:solidFill>
                  <a:srgbClr val="000000"/>
                </a:solidFill>
                <a:uFillTx/>
                <a:latin typeface="Arial"/>
              </a:rPr>
              <a:t>Seventh Outline Level</a:t>
            </a:r>
          </a:p>
        </p:txBody>
      </p:sp>
      <p:sp>
        <p:nvSpPr>
          <p:cNvPr id="47" name="PlaceHolder 4"/>
          <p:cNvSpPr>
            <a:spLocks noGrp="1"/>
          </p:cNvSpPr>
          <p:nvPr>
            <p:ph type="ftr" idx="28"/>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u="none" strike="noStrike">
                <a:solidFill>
                  <a:srgbClr val="000000"/>
                </a:solidFill>
                <a:uFillTx/>
                <a:latin typeface="Times New Roman"/>
              </a:defRPr>
            </a:lvl1pPr>
          </a:lstStyle>
          <a:p>
            <a:pPr indent="0" algn="ctr">
              <a:lnSpc>
                <a:spcPct val="100000"/>
              </a:lnSpc>
              <a:buNone/>
              <a:tabLst>
                <a:tab pos="0" algn="l"/>
              </a:tabLst>
            </a:pPr>
            <a:r>
              <a:rPr lang="en-IN" sz="1400" b="0" u="none" strike="noStrike">
                <a:solidFill>
                  <a:srgbClr val="000000"/>
                </a:solidFill>
                <a:uFillTx/>
                <a:latin typeface="Times New Roman"/>
              </a:rPr>
              <a:t>&lt;footer&gt;</a:t>
            </a:r>
          </a:p>
        </p:txBody>
      </p:sp>
      <p:sp>
        <p:nvSpPr>
          <p:cNvPr id="48" name="PlaceHolder 5"/>
          <p:cNvSpPr>
            <a:spLocks noGrp="1"/>
          </p:cNvSpPr>
          <p:nvPr>
            <p:ph type="sldNum" idx="29"/>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uFillTx/>
                <a:latin typeface="Calibri"/>
              </a:defRPr>
            </a:lvl1pPr>
          </a:lstStyle>
          <a:p>
            <a:pPr indent="0" algn="r" defTabSz="914400">
              <a:lnSpc>
                <a:spcPct val="100000"/>
              </a:lnSpc>
              <a:buNone/>
              <a:tabLst>
                <a:tab pos="0" algn="l"/>
              </a:tabLst>
            </a:pPr>
            <a:fld id="{4DB09AA1-FE63-4D08-84BC-726FABA7AB8D}" type="slidenum">
              <a:rPr lang="en-US" sz="1200" b="0" u="none" strike="noStrike">
                <a:solidFill>
                  <a:schemeClr val="dk1">
                    <a:tint val="75000"/>
                  </a:schemeClr>
                </a:solidFill>
                <a:uFillTx/>
                <a:latin typeface="Calibri"/>
              </a:rPr>
              <a:t>‹#›</a:t>
            </a:fld>
            <a:endParaRPr lang="en-IN" sz="1200" b="0" u="none" strike="noStrike">
              <a:solidFill>
                <a:srgbClr val="000000"/>
              </a:solidFill>
              <a:uFillTx/>
              <a:latin typeface="Times New Roman"/>
            </a:endParaRPr>
          </a:p>
        </p:txBody>
      </p:sp>
      <p:sp>
        <p:nvSpPr>
          <p:cNvPr id="49" name="PlaceHolder 6"/>
          <p:cNvSpPr>
            <a:spLocks noGrp="1"/>
          </p:cNvSpPr>
          <p:nvPr>
            <p:ph type="dt" idx="30"/>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487440" y="291600"/>
            <a:ext cx="8777160" cy="1220760"/>
          </a:xfrm>
          <a:prstGeom prst="rect">
            <a:avLst/>
          </a:prstGeom>
          <a:noFill/>
          <a:ln w="0">
            <a:noFill/>
          </a:ln>
        </p:spPr>
        <p:txBody>
          <a:bodyPr lIns="0" tIns="0" rIns="0" bIns="0" anchor="ctr">
            <a:noAutofit/>
          </a:bodyPr>
          <a:lstStyle/>
          <a:p>
            <a:pPr indent="0">
              <a:buNone/>
            </a:pPr>
            <a:r>
              <a:rPr lang="en-IN" sz="1800" b="0" u="none" strike="noStrike">
                <a:solidFill>
                  <a:srgbClr val="000000"/>
                </a:solidFill>
                <a:uFillTx/>
                <a:latin typeface="Arial"/>
              </a:rPr>
              <a:t>Click to edit the title text format</a:t>
            </a:r>
          </a:p>
        </p:txBody>
      </p:sp>
      <p:sp>
        <p:nvSpPr>
          <p:cNvPr id="54" name="PlaceHolder 2"/>
          <p:cNvSpPr>
            <a:spLocks noGrp="1"/>
          </p:cNvSpPr>
          <p:nvPr>
            <p:ph type="body"/>
          </p:nvPr>
        </p:nvSpPr>
        <p:spPr>
          <a:xfrm>
            <a:off x="487440" y="1711440"/>
            <a:ext cx="8777160" cy="4241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IN"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IN"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IN"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IN"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IN"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IN" sz="1800" b="0" u="none" strike="noStrike">
                <a:solidFill>
                  <a:srgbClr val="000000"/>
                </a:solidFill>
                <a:uFillTx/>
                <a:latin typeface="Arial"/>
              </a:rPr>
              <a:t>Seventh Outline Level</a:t>
            </a:r>
          </a:p>
        </p:txBody>
      </p:sp>
      <p:sp>
        <p:nvSpPr>
          <p:cNvPr id="55" name="PlaceHolder 3"/>
          <p:cNvSpPr>
            <a:spLocks noGrp="1"/>
          </p:cNvSpPr>
          <p:nvPr>
            <p:ph type="ftr" idx="31"/>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u="none" strike="noStrike">
                <a:solidFill>
                  <a:srgbClr val="000000"/>
                </a:solidFill>
                <a:uFillTx/>
                <a:latin typeface="Times New Roman"/>
              </a:defRPr>
            </a:lvl1pPr>
          </a:lstStyle>
          <a:p>
            <a:pPr indent="0" algn="ctr">
              <a:lnSpc>
                <a:spcPct val="100000"/>
              </a:lnSpc>
              <a:buNone/>
              <a:tabLst>
                <a:tab pos="0" algn="l"/>
              </a:tabLst>
            </a:pPr>
            <a:r>
              <a:rPr lang="en-IN" sz="1400" b="0" u="none" strike="noStrike">
                <a:solidFill>
                  <a:srgbClr val="000000"/>
                </a:solidFill>
                <a:uFillTx/>
                <a:latin typeface="Times New Roman"/>
              </a:rPr>
              <a:t>&lt;footer&gt;</a:t>
            </a:r>
          </a:p>
        </p:txBody>
      </p:sp>
      <p:sp>
        <p:nvSpPr>
          <p:cNvPr id="56" name="PlaceHolder 4"/>
          <p:cNvSpPr>
            <a:spLocks noGrp="1"/>
          </p:cNvSpPr>
          <p:nvPr>
            <p:ph type="sldNum" idx="32"/>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uFillTx/>
                <a:latin typeface="Calibri"/>
              </a:defRPr>
            </a:lvl1pPr>
          </a:lstStyle>
          <a:p>
            <a:pPr indent="0" algn="r" defTabSz="914400">
              <a:lnSpc>
                <a:spcPct val="100000"/>
              </a:lnSpc>
              <a:buNone/>
              <a:tabLst>
                <a:tab pos="0" algn="l"/>
              </a:tabLst>
            </a:pPr>
            <a:fld id="{F94E0B3A-87B7-46B9-853E-399D888D4E2B}" type="slidenum">
              <a:rPr lang="en-US" sz="1200" b="0" u="none" strike="noStrike">
                <a:solidFill>
                  <a:schemeClr val="dk1">
                    <a:tint val="75000"/>
                  </a:schemeClr>
                </a:solidFill>
                <a:uFillTx/>
                <a:latin typeface="Calibri"/>
              </a:rPr>
              <a:t>‹#›</a:t>
            </a:fld>
            <a:endParaRPr lang="en-IN" sz="1200" b="0" u="none" strike="noStrike">
              <a:solidFill>
                <a:srgbClr val="000000"/>
              </a:solidFill>
              <a:uFillTx/>
              <a:latin typeface="Times New Roman"/>
            </a:endParaRPr>
          </a:p>
        </p:txBody>
      </p:sp>
      <p:sp>
        <p:nvSpPr>
          <p:cNvPr id="57" name="PlaceHolder 5"/>
          <p:cNvSpPr>
            <a:spLocks noGrp="1"/>
          </p:cNvSpPr>
          <p:nvPr>
            <p:ph type="dt" idx="33"/>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 name="PlaceHolder 1"/>
          <p:cNvSpPr>
            <a:spLocks noGrp="1"/>
          </p:cNvSpPr>
          <p:nvPr>
            <p:ph type="ftr" idx="34"/>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u="none" strike="noStrike">
                <a:solidFill>
                  <a:srgbClr val="000000"/>
                </a:solidFill>
                <a:uFillTx/>
                <a:latin typeface="Times New Roman"/>
              </a:defRPr>
            </a:lvl1pPr>
          </a:lstStyle>
          <a:p>
            <a:pPr indent="0" algn="ctr">
              <a:lnSpc>
                <a:spcPct val="100000"/>
              </a:lnSpc>
              <a:buNone/>
              <a:tabLst>
                <a:tab pos="0" algn="l"/>
              </a:tabLst>
            </a:pPr>
            <a:r>
              <a:rPr lang="en-IN" sz="1400" b="0" u="none" strike="noStrike">
                <a:solidFill>
                  <a:srgbClr val="000000"/>
                </a:solidFill>
                <a:uFillTx/>
                <a:latin typeface="Times New Roman"/>
              </a:rPr>
              <a:t>&lt;footer&gt;</a:t>
            </a:r>
          </a:p>
        </p:txBody>
      </p:sp>
      <p:sp>
        <p:nvSpPr>
          <p:cNvPr id="61" name="PlaceHolder 2"/>
          <p:cNvSpPr>
            <a:spLocks noGrp="1"/>
          </p:cNvSpPr>
          <p:nvPr>
            <p:ph type="sldNum" idx="35"/>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uFillTx/>
                <a:latin typeface="Calibri"/>
              </a:defRPr>
            </a:lvl1pPr>
          </a:lstStyle>
          <a:p>
            <a:pPr indent="0" algn="r" defTabSz="914400">
              <a:lnSpc>
                <a:spcPct val="100000"/>
              </a:lnSpc>
              <a:buNone/>
              <a:tabLst>
                <a:tab pos="0" algn="l"/>
              </a:tabLst>
            </a:pPr>
            <a:fld id="{BC17F6E6-20C1-4795-B6BF-FAF63CD80F9B}" type="slidenum">
              <a:rPr lang="en-US" sz="1200" b="0" u="none" strike="noStrike">
                <a:solidFill>
                  <a:schemeClr val="dk1">
                    <a:tint val="75000"/>
                  </a:schemeClr>
                </a:solidFill>
                <a:uFillTx/>
                <a:latin typeface="Calibri"/>
              </a:rPr>
              <a:t>‹#›</a:t>
            </a:fld>
            <a:endParaRPr lang="en-IN" sz="1200" b="0" u="none" strike="noStrike">
              <a:solidFill>
                <a:srgbClr val="000000"/>
              </a:solidFill>
              <a:uFillTx/>
              <a:latin typeface="Times New Roman"/>
            </a:endParaRPr>
          </a:p>
        </p:txBody>
      </p:sp>
      <p:sp>
        <p:nvSpPr>
          <p:cNvPr id="62" name="PlaceHolder 3"/>
          <p:cNvSpPr>
            <a:spLocks noGrp="1"/>
          </p:cNvSpPr>
          <p:nvPr>
            <p:ph type="dt" idx="36"/>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&lt;date/time&gt;</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 name="PlaceHolder 1"/>
          <p:cNvSpPr>
            <a:spLocks noGrp="1"/>
          </p:cNvSpPr>
          <p:nvPr>
            <p:ph type="ftr" idx="37"/>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u="none" strike="noStrike">
                <a:solidFill>
                  <a:srgbClr val="000000"/>
                </a:solidFill>
                <a:uFillTx/>
                <a:latin typeface="Times New Roman"/>
              </a:defRPr>
            </a:lvl1pPr>
          </a:lstStyle>
          <a:p>
            <a:pPr indent="0" algn="ctr">
              <a:lnSpc>
                <a:spcPct val="100000"/>
              </a:lnSpc>
              <a:buNone/>
              <a:tabLst>
                <a:tab pos="0" algn="l"/>
              </a:tabLst>
            </a:pPr>
            <a:r>
              <a:rPr lang="en-IN" sz="1400" b="0" u="none" strike="noStrike">
                <a:solidFill>
                  <a:srgbClr val="000000"/>
                </a:solidFill>
                <a:uFillTx/>
                <a:latin typeface="Times New Roman"/>
              </a:rPr>
              <a:t>&lt;footer&gt;</a:t>
            </a:r>
          </a:p>
        </p:txBody>
      </p:sp>
      <p:sp>
        <p:nvSpPr>
          <p:cNvPr id="64" name="PlaceHolder 2"/>
          <p:cNvSpPr>
            <a:spLocks noGrp="1"/>
          </p:cNvSpPr>
          <p:nvPr>
            <p:ph type="sldNum" idx="38"/>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uFillTx/>
                <a:latin typeface="Calibri"/>
              </a:defRPr>
            </a:lvl1pPr>
          </a:lstStyle>
          <a:p>
            <a:pPr indent="0" algn="r" defTabSz="914400">
              <a:lnSpc>
                <a:spcPct val="100000"/>
              </a:lnSpc>
              <a:buNone/>
              <a:tabLst>
                <a:tab pos="0" algn="l"/>
              </a:tabLst>
            </a:pPr>
            <a:fld id="{E20B64EA-BF1B-4B08-B687-74CE124AD96B}" type="slidenum">
              <a:rPr lang="en-US" sz="1200" b="0" u="none" strike="noStrike">
                <a:solidFill>
                  <a:schemeClr val="dk1">
                    <a:tint val="75000"/>
                  </a:schemeClr>
                </a:solidFill>
                <a:uFillTx/>
                <a:latin typeface="Calibri"/>
              </a:rPr>
              <a:t>‹#›</a:t>
            </a:fld>
            <a:endParaRPr lang="en-IN" sz="1200" b="0" u="none" strike="noStrike">
              <a:solidFill>
                <a:srgbClr val="000000"/>
              </a:solidFill>
              <a:uFillTx/>
              <a:latin typeface="Times New Roman"/>
            </a:endParaRPr>
          </a:p>
        </p:txBody>
      </p:sp>
      <p:sp>
        <p:nvSpPr>
          <p:cNvPr id="65" name="PlaceHolder 3"/>
          <p:cNvSpPr>
            <a:spLocks noGrp="1"/>
          </p:cNvSpPr>
          <p:nvPr>
            <p:ph type="dt" idx="39"/>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&lt;date/time&gt;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487440" y="291600"/>
            <a:ext cx="8777160" cy="1220760"/>
          </a:xfrm>
          <a:prstGeom prst="rect">
            <a:avLst/>
          </a:prstGeom>
          <a:noFill/>
          <a:ln w="0">
            <a:noFill/>
          </a:ln>
        </p:spPr>
        <p:txBody>
          <a:bodyPr lIns="0" tIns="0" rIns="0" bIns="0" anchor="ctr">
            <a:noAutofit/>
          </a:bodyPr>
          <a:lstStyle/>
          <a:p>
            <a:pPr indent="0">
              <a:buNone/>
            </a:pPr>
            <a:r>
              <a:rPr lang="en-IN" sz="1800" b="0" u="none" strike="noStrike">
                <a:solidFill>
                  <a:srgbClr val="000000"/>
                </a:solidFill>
                <a:uFillTx/>
                <a:latin typeface="Arial"/>
              </a:rPr>
              <a:t>Click to edit the title text format</a:t>
            </a:r>
          </a:p>
        </p:txBody>
      </p:sp>
      <p:sp>
        <p:nvSpPr>
          <p:cNvPr id="67" name="PlaceHolder 2"/>
          <p:cNvSpPr>
            <a:spLocks noGrp="1"/>
          </p:cNvSpPr>
          <p:nvPr>
            <p:ph type="ftr" idx="40"/>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u="none" strike="noStrike">
                <a:solidFill>
                  <a:srgbClr val="000000"/>
                </a:solidFill>
                <a:uFillTx/>
                <a:latin typeface="Times New Roman"/>
              </a:defRPr>
            </a:lvl1pPr>
          </a:lstStyle>
          <a:p>
            <a:pPr indent="0" algn="ctr">
              <a:lnSpc>
                <a:spcPct val="100000"/>
              </a:lnSpc>
              <a:buNone/>
              <a:tabLst>
                <a:tab pos="0" algn="l"/>
              </a:tabLst>
            </a:pPr>
            <a:r>
              <a:rPr lang="en-IN" sz="1400" b="0" u="none" strike="noStrike">
                <a:solidFill>
                  <a:srgbClr val="000000"/>
                </a:solidFill>
                <a:uFillTx/>
                <a:latin typeface="Times New Roman"/>
              </a:rPr>
              <a:t>&lt;footer&gt;</a:t>
            </a:r>
          </a:p>
        </p:txBody>
      </p:sp>
      <p:sp>
        <p:nvSpPr>
          <p:cNvPr id="68" name="PlaceHolder 3"/>
          <p:cNvSpPr>
            <a:spLocks noGrp="1"/>
          </p:cNvSpPr>
          <p:nvPr>
            <p:ph type="sldNum" idx="41"/>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uFillTx/>
                <a:latin typeface="Calibri"/>
              </a:defRPr>
            </a:lvl1pPr>
          </a:lstStyle>
          <a:p>
            <a:pPr indent="0" algn="r" defTabSz="914400">
              <a:lnSpc>
                <a:spcPct val="100000"/>
              </a:lnSpc>
              <a:buNone/>
              <a:tabLst>
                <a:tab pos="0" algn="l"/>
              </a:tabLst>
            </a:pPr>
            <a:fld id="{4CD7D3AF-204C-4D90-BD84-E1D5D0D20268}" type="slidenum">
              <a:rPr lang="en-US" sz="1200" b="0" u="none" strike="noStrike">
                <a:solidFill>
                  <a:schemeClr val="dk1">
                    <a:tint val="75000"/>
                  </a:schemeClr>
                </a:solidFill>
                <a:uFillTx/>
                <a:latin typeface="Calibri"/>
              </a:rPr>
              <a:t>‹#›</a:t>
            </a:fld>
            <a:endParaRPr lang="en-IN" sz="1200" b="0" u="none" strike="noStrike">
              <a:solidFill>
                <a:srgbClr val="000000"/>
              </a:solidFill>
              <a:uFillTx/>
              <a:latin typeface="Times New Roman"/>
            </a:endParaRPr>
          </a:p>
        </p:txBody>
      </p:sp>
      <p:sp>
        <p:nvSpPr>
          <p:cNvPr id="69" name="PlaceHolder 4"/>
          <p:cNvSpPr>
            <a:spLocks noGrp="1"/>
          </p:cNvSpPr>
          <p:nvPr>
            <p:ph type="dt" idx="42"/>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&lt;date/time&gt;</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87440" y="291600"/>
            <a:ext cx="8777160" cy="1220760"/>
          </a:xfrm>
          <a:prstGeom prst="rect">
            <a:avLst/>
          </a:prstGeom>
          <a:noFill/>
          <a:ln w="0">
            <a:noFill/>
          </a:ln>
        </p:spPr>
        <p:txBody>
          <a:bodyPr lIns="0" tIns="0" rIns="0" bIns="0" anchor="ctr">
            <a:noAutofit/>
          </a:bodyPr>
          <a:lstStyle/>
          <a:p>
            <a:pPr indent="0">
              <a:buNone/>
            </a:pPr>
            <a:r>
              <a:rPr lang="en-IN" sz="1800" b="0" u="none" strike="noStrike">
                <a:solidFill>
                  <a:srgbClr val="000000"/>
                </a:solidFill>
                <a:uFillTx/>
                <a:latin typeface="Arial"/>
              </a:rPr>
              <a:t>Click to edit the title text format</a:t>
            </a:r>
          </a:p>
        </p:txBody>
      </p:sp>
      <p:sp>
        <p:nvSpPr>
          <p:cNvPr id="73" name="PlaceHolder 2"/>
          <p:cNvSpPr>
            <a:spLocks noGrp="1"/>
          </p:cNvSpPr>
          <p:nvPr>
            <p:ph type="ftr" idx="43"/>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u="none" strike="noStrike">
                <a:solidFill>
                  <a:srgbClr val="000000"/>
                </a:solidFill>
                <a:uFillTx/>
                <a:latin typeface="Times New Roman"/>
              </a:defRPr>
            </a:lvl1pPr>
          </a:lstStyle>
          <a:p>
            <a:pPr indent="0" algn="ctr">
              <a:lnSpc>
                <a:spcPct val="100000"/>
              </a:lnSpc>
              <a:buNone/>
              <a:tabLst>
                <a:tab pos="0" algn="l"/>
              </a:tabLst>
            </a:pPr>
            <a:r>
              <a:rPr lang="en-IN" sz="1400" b="0" u="none" strike="noStrike">
                <a:solidFill>
                  <a:srgbClr val="000000"/>
                </a:solidFill>
                <a:uFillTx/>
                <a:latin typeface="Times New Roman"/>
              </a:rPr>
              <a:t>&lt;footer&gt;</a:t>
            </a:r>
          </a:p>
        </p:txBody>
      </p:sp>
      <p:sp>
        <p:nvSpPr>
          <p:cNvPr id="74" name="PlaceHolder 3"/>
          <p:cNvSpPr>
            <a:spLocks noGrp="1"/>
          </p:cNvSpPr>
          <p:nvPr>
            <p:ph type="sldNum" idx="44"/>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uFillTx/>
                <a:latin typeface="Calibri"/>
              </a:defRPr>
            </a:lvl1pPr>
          </a:lstStyle>
          <a:p>
            <a:pPr indent="0" algn="r" defTabSz="914400">
              <a:lnSpc>
                <a:spcPct val="100000"/>
              </a:lnSpc>
              <a:buNone/>
              <a:tabLst>
                <a:tab pos="0" algn="l"/>
              </a:tabLst>
            </a:pPr>
            <a:fld id="{11A1D813-9ACA-44BE-9E53-5C6F8F435A3D}" type="slidenum">
              <a:rPr lang="en-US" sz="1200" b="0" u="none" strike="noStrike">
                <a:solidFill>
                  <a:schemeClr val="dk1">
                    <a:tint val="75000"/>
                  </a:schemeClr>
                </a:solidFill>
                <a:uFillTx/>
                <a:latin typeface="Calibri"/>
              </a:rPr>
              <a:t>‹#›</a:t>
            </a:fld>
            <a:endParaRPr lang="en-IN" sz="1200" b="0" u="none" strike="noStrike">
              <a:solidFill>
                <a:srgbClr val="000000"/>
              </a:solidFill>
              <a:uFillTx/>
              <a:latin typeface="Times New Roman"/>
            </a:endParaRPr>
          </a:p>
        </p:txBody>
      </p:sp>
      <p:sp>
        <p:nvSpPr>
          <p:cNvPr id="75" name="PlaceHolder 4"/>
          <p:cNvSpPr>
            <a:spLocks noGrp="1"/>
          </p:cNvSpPr>
          <p:nvPr>
            <p:ph type="dt" idx="45"/>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&lt;date/time&gt;</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487440" y="291600"/>
            <a:ext cx="8777160" cy="1220760"/>
          </a:xfrm>
          <a:prstGeom prst="rect">
            <a:avLst/>
          </a:prstGeom>
          <a:noFill/>
          <a:ln w="0">
            <a:noFill/>
          </a:ln>
        </p:spPr>
        <p:txBody>
          <a:bodyPr lIns="0" tIns="0" rIns="0" bIns="0" anchor="ctr">
            <a:noAutofit/>
          </a:bodyPr>
          <a:lstStyle/>
          <a:p>
            <a:pPr indent="0">
              <a:buNone/>
            </a:pPr>
            <a:r>
              <a:rPr lang="en-IN" sz="1800" b="0" u="none" strike="noStrike">
                <a:solidFill>
                  <a:srgbClr val="000000"/>
                </a:solidFill>
                <a:uFillTx/>
                <a:latin typeface="Arial"/>
              </a:rPr>
              <a:t>Click to edit the title text format</a:t>
            </a:r>
          </a:p>
        </p:txBody>
      </p:sp>
      <p:sp>
        <p:nvSpPr>
          <p:cNvPr id="78" name="PlaceHolder 2"/>
          <p:cNvSpPr>
            <a:spLocks noGrp="1"/>
          </p:cNvSpPr>
          <p:nvPr>
            <p:ph type="body"/>
          </p:nvPr>
        </p:nvSpPr>
        <p:spPr>
          <a:xfrm>
            <a:off x="487440" y="1711440"/>
            <a:ext cx="4282920" cy="4241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IN"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IN"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IN"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IN"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IN"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IN" sz="1800" b="0" u="none" strike="noStrike">
                <a:solidFill>
                  <a:srgbClr val="000000"/>
                </a:solidFill>
                <a:uFillTx/>
                <a:latin typeface="Arial"/>
              </a:rPr>
              <a:t>Seventh Outline Level</a:t>
            </a:r>
          </a:p>
        </p:txBody>
      </p:sp>
      <p:sp>
        <p:nvSpPr>
          <p:cNvPr id="79" name="PlaceHolder 3"/>
          <p:cNvSpPr>
            <a:spLocks noGrp="1"/>
          </p:cNvSpPr>
          <p:nvPr>
            <p:ph type="body"/>
          </p:nvPr>
        </p:nvSpPr>
        <p:spPr>
          <a:xfrm>
            <a:off x="4985280" y="1711440"/>
            <a:ext cx="4282920" cy="4241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IN"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IN"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IN"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IN"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IN"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IN" sz="1800" b="0" u="none" strike="noStrike">
                <a:solidFill>
                  <a:srgbClr val="000000"/>
                </a:solidFill>
                <a:uFillTx/>
                <a:latin typeface="Arial"/>
              </a:rPr>
              <a:t>Seventh Outline Level</a:t>
            </a:r>
          </a:p>
        </p:txBody>
      </p:sp>
      <p:sp>
        <p:nvSpPr>
          <p:cNvPr id="80" name="PlaceHolder 4"/>
          <p:cNvSpPr>
            <a:spLocks noGrp="1"/>
          </p:cNvSpPr>
          <p:nvPr>
            <p:ph type="ftr" idx="46"/>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u="none" strike="noStrike">
                <a:solidFill>
                  <a:srgbClr val="000000"/>
                </a:solidFill>
                <a:uFillTx/>
                <a:latin typeface="Times New Roman"/>
              </a:defRPr>
            </a:lvl1pPr>
          </a:lstStyle>
          <a:p>
            <a:pPr indent="0" algn="ctr">
              <a:lnSpc>
                <a:spcPct val="100000"/>
              </a:lnSpc>
              <a:buNone/>
              <a:tabLst>
                <a:tab pos="0" algn="l"/>
              </a:tabLst>
            </a:pPr>
            <a:r>
              <a:rPr lang="en-IN" sz="1400" b="0" u="none" strike="noStrike">
                <a:solidFill>
                  <a:srgbClr val="000000"/>
                </a:solidFill>
                <a:uFillTx/>
                <a:latin typeface="Times New Roman"/>
              </a:rPr>
              <a:t>&lt;footer&gt;</a:t>
            </a:r>
          </a:p>
        </p:txBody>
      </p:sp>
      <p:sp>
        <p:nvSpPr>
          <p:cNvPr id="81" name="PlaceHolder 5"/>
          <p:cNvSpPr>
            <a:spLocks noGrp="1"/>
          </p:cNvSpPr>
          <p:nvPr>
            <p:ph type="sldNum" idx="47"/>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uFillTx/>
                <a:latin typeface="Calibri"/>
              </a:defRPr>
            </a:lvl1pPr>
          </a:lstStyle>
          <a:p>
            <a:pPr indent="0" algn="r" defTabSz="914400">
              <a:lnSpc>
                <a:spcPct val="100000"/>
              </a:lnSpc>
              <a:buNone/>
              <a:tabLst>
                <a:tab pos="0" algn="l"/>
              </a:tabLst>
            </a:pPr>
            <a:fld id="{EAE895CD-3C9F-4EC9-A1ED-27184A634C79}" type="slidenum">
              <a:rPr lang="en-US" sz="1200" b="0" u="none" strike="noStrike">
                <a:solidFill>
                  <a:schemeClr val="dk1">
                    <a:tint val="75000"/>
                  </a:schemeClr>
                </a:solidFill>
                <a:uFillTx/>
                <a:latin typeface="Calibri"/>
              </a:rPr>
              <a:t>‹#›</a:t>
            </a:fld>
            <a:endParaRPr lang="en-IN" sz="1200" b="0" u="none" strike="noStrike">
              <a:solidFill>
                <a:srgbClr val="000000"/>
              </a:solidFill>
              <a:uFillTx/>
              <a:latin typeface="Times New Roman"/>
            </a:endParaRPr>
          </a:p>
        </p:txBody>
      </p:sp>
      <p:sp>
        <p:nvSpPr>
          <p:cNvPr id="82" name="PlaceHolder 6"/>
          <p:cNvSpPr>
            <a:spLocks noGrp="1"/>
          </p:cNvSpPr>
          <p:nvPr>
            <p:ph type="dt" idx="48"/>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&lt;date/time&gt;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PlaceHolder 1"/>
          <p:cNvSpPr>
            <a:spLocks noGrp="1"/>
          </p:cNvSpPr>
          <p:nvPr>
            <p:ph type="title"/>
          </p:nvPr>
        </p:nvSpPr>
        <p:spPr>
          <a:xfrm>
            <a:off x="487440" y="291600"/>
            <a:ext cx="8777160" cy="1220760"/>
          </a:xfrm>
          <a:prstGeom prst="rect">
            <a:avLst/>
          </a:prstGeom>
          <a:noFill/>
          <a:ln w="0">
            <a:noFill/>
          </a:ln>
        </p:spPr>
        <p:txBody>
          <a:bodyPr lIns="0" tIns="0" rIns="0" bIns="0" anchor="ctr">
            <a:noAutofit/>
          </a:bodyPr>
          <a:lstStyle/>
          <a:p>
            <a:pPr indent="0">
              <a:buNone/>
            </a:pPr>
            <a:r>
              <a:rPr lang="en-IN" sz="1800" b="0" u="none" strike="noStrike">
                <a:solidFill>
                  <a:srgbClr val="000000"/>
                </a:solidFill>
                <a:uFillTx/>
                <a:latin typeface="Arial"/>
              </a:rPr>
              <a:t>Click to edit the title text format</a:t>
            </a:r>
          </a:p>
        </p:txBody>
      </p:sp>
      <p:sp>
        <p:nvSpPr>
          <p:cNvPr id="87" name="PlaceHolder 2"/>
          <p:cNvSpPr>
            <a:spLocks noGrp="1"/>
          </p:cNvSpPr>
          <p:nvPr>
            <p:ph type="body"/>
          </p:nvPr>
        </p:nvSpPr>
        <p:spPr>
          <a:xfrm>
            <a:off x="487440" y="1711440"/>
            <a:ext cx="8777160" cy="4241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IN"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IN"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IN"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IN"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IN"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IN" sz="1800" b="0" u="none" strike="noStrike">
                <a:solidFill>
                  <a:srgbClr val="000000"/>
                </a:solidFill>
                <a:uFillTx/>
                <a:latin typeface="Arial"/>
              </a:rPr>
              <a:t>Seventh Outline Level</a:t>
            </a:r>
          </a:p>
        </p:txBody>
      </p:sp>
      <p:sp>
        <p:nvSpPr>
          <p:cNvPr id="88" name="PlaceHolder 3"/>
          <p:cNvSpPr>
            <a:spLocks noGrp="1"/>
          </p:cNvSpPr>
          <p:nvPr>
            <p:ph type="ftr" idx="49"/>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u="none" strike="noStrike">
                <a:solidFill>
                  <a:srgbClr val="000000"/>
                </a:solidFill>
                <a:uFillTx/>
                <a:latin typeface="Times New Roman"/>
              </a:defRPr>
            </a:lvl1pPr>
          </a:lstStyle>
          <a:p>
            <a:pPr indent="0" algn="ctr">
              <a:lnSpc>
                <a:spcPct val="100000"/>
              </a:lnSpc>
              <a:buNone/>
              <a:tabLst>
                <a:tab pos="0" algn="l"/>
              </a:tabLst>
            </a:pPr>
            <a:r>
              <a:rPr lang="en-IN" sz="1400" b="0" u="none" strike="noStrike">
                <a:solidFill>
                  <a:srgbClr val="000000"/>
                </a:solidFill>
                <a:uFillTx/>
                <a:latin typeface="Times New Roman"/>
              </a:rPr>
              <a:t>&lt;footer&gt;</a:t>
            </a:r>
          </a:p>
        </p:txBody>
      </p:sp>
      <p:sp>
        <p:nvSpPr>
          <p:cNvPr id="89" name="PlaceHolder 4"/>
          <p:cNvSpPr>
            <a:spLocks noGrp="1"/>
          </p:cNvSpPr>
          <p:nvPr>
            <p:ph type="sldNum" idx="50"/>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uFillTx/>
                <a:latin typeface="Calibri"/>
              </a:defRPr>
            </a:lvl1pPr>
          </a:lstStyle>
          <a:p>
            <a:pPr indent="0" algn="r" defTabSz="914400">
              <a:lnSpc>
                <a:spcPct val="100000"/>
              </a:lnSpc>
              <a:buNone/>
              <a:tabLst>
                <a:tab pos="0" algn="l"/>
              </a:tabLst>
            </a:pPr>
            <a:fld id="{38F1BDF3-A014-4B6A-AA0C-DB8AB5B2786E}" type="slidenum">
              <a:rPr lang="en-US" sz="1200" b="0" u="none" strike="noStrike">
                <a:solidFill>
                  <a:schemeClr val="dk1">
                    <a:tint val="75000"/>
                  </a:schemeClr>
                </a:solidFill>
                <a:uFillTx/>
                <a:latin typeface="Calibri"/>
              </a:rPr>
              <a:t>‹#›</a:t>
            </a:fld>
            <a:endParaRPr lang="en-IN" sz="1200" b="0" u="none" strike="noStrike">
              <a:solidFill>
                <a:srgbClr val="000000"/>
              </a:solidFill>
              <a:uFillTx/>
              <a:latin typeface="Times New Roman"/>
            </a:endParaRPr>
          </a:p>
        </p:txBody>
      </p:sp>
      <p:sp>
        <p:nvSpPr>
          <p:cNvPr id="90" name="PlaceHolder 5"/>
          <p:cNvSpPr>
            <a:spLocks noGrp="1"/>
          </p:cNvSpPr>
          <p:nvPr>
            <p:ph type="dt" idx="51"/>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&lt;date/time&gt;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 name="PlaceHolder 1"/>
          <p:cNvSpPr>
            <a:spLocks noGrp="1"/>
          </p:cNvSpPr>
          <p:nvPr>
            <p:ph type="ftr" idx="52"/>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u="none" strike="noStrike">
                <a:solidFill>
                  <a:srgbClr val="000000"/>
                </a:solidFill>
                <a:uFillTx/>
                <a:latin typeface="Times New Roman"/>
              </a:defRPr>
            </a:lvl1pPr>
          </a:lstStyle>
          <a:p>
            <a:pPr indent="0" algn="ctr">
              <a:lnSpc>
                <a:spcPct val="100000"/>
              </a:lnSpc>
              <a:buNone/>
              <a:tabLst>
                <a:tab pos="0" algn="l"/>
              </a:tabLst>
            </a:pPr>
            <a:r>
              <a:rPr lang="en-IN" sz="1400" b="0" u="none" strike="noStrike">
                <a:solidFill>
                  <a:srgbClr val="000000"/>
                </a:solidFill>
                <a:uFillTx/>
                <a:latin typeface="Times New Roman"/>
              </a:rPr>
              <a:t>&lt;footer&gt;</a:t>
            </a:r>
          </a:p>
        </p:txBody>
      </p:sp>
      <p:sp>
        <p:nvSpPr>
          <p:cNvPr id="94" name="PlaceHolder 2"/>
          <p:cNvSpPr>
            <a:spLocks noGrp="1"/>
          </p:cNvSpPr>
          <p:nvPr>
            <p:ph type="sldNum" idx="53"/>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uFillTx/>
                <a:latin typeface="Calibri"/>
              </a:defRPr>
            </a:lvl1pPr>
          </a:lstStyle>
          <a:p>
            <a:pPr indent="0" algn="r" defTabSz="914400">
              <a:lnSpc>
                <a:spcPct val="100000"/>
              </a:lnSpc>
              <a:buNone/>
              <a:tabLst>
                <a:tab pos="0" algn="l"/>
              </a:tabLst>
            </a:pPr>
            <a:fld id="{A05EEB3C-4DD0-4A08-93AF-A3F4E8022D3D}" type="slidenum">
              <a:rPr lang="en-US" sz="1200" b="0" u="none" strike="noStrike">
                <a:solidFill>
                  <a:schemeClr val="dk1">
                    <a:tint val="75000"/>
                  </a:schemeClr>
                </a:solidFill>
                <a:uFillTx/>
                <a:latin typeface="Calibri"/>
              </a:rPr>
              <a:t>‹#›</a:t>
            </a:fld>
            <a:endParaRPr lang="en-IN" sz="1200" b="0" u="none" strike="noStrike">
              <a:solidFill>
                <a:srgbClr val="000000"/>
              </a:solidFill>
              <a:uFillTx/>
              <a:latin typeface="Times New Roman"/>
            </a:endParaRPr>
          </a:p>
        </p:txBody>
      </p:sp>
      <p:sp>
        <p:nvSpPr>
          <p:cNvPr id="95" name="PlaceHolder 3"/>
          <p:cNvSpPr>
            <a:spLocks noGrp="1"/>
          </p:cNvSpPr>
          <p:nvPr>
            <p:ph type="dt" idx="54"/>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&lt;date/time&gt;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 name="PlaceHolder 1"/>
          <p:cNvSpPr>
            <a:spLocks noGrp="1"/>
          </p:cNvSpPr>
          <p:nvPr>
            <p:ph type="ftr" idx="55"/>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u="none" strike="noStrike">
                <a:solidFill>
                  <a:srgbClr val="000000"/>
                </a:solidFill>
                <a:uFillTx/>
                <a:latin typeface="Times New Roman"/>
              </a:defRPr>
            </a:lvl1pPr>
          </a:lstStyle>
          <a:p>
            <a:pPr indent="0" algn="ctr">
              <a:lnSpc>
                <a:spcPct val="100000"/>
              </a:lnSpc>
              <a:buNone/>
              <a:tabLst>
                <a:tab pos="0" algn="l"/>
              </a:tabLst>
            </a:pPr>
            <a:r>
              <a:rPr lang="en-IN" sz="1400" b="0" u="none" strike="noStrike">
                <a:solidFill>
                  <a:srgbClr val="000000"/>
                </a:solidFill>
                <a:uFillTx/>
                <a:latin typeface="Times New Roman"/>
              </a:rPr>
              <a:t>&lt;footer&gt;</a:t>
            </a:r>
          </a:p>
        </p:txBody>
      </p:sp>
      <p:sp>
        <p:nvSpPr>
          <p:cNvPr id="97" name="PlaceHolder 2"/>
          <p:cNvSpPr>
            <a:spLocks noGrp="1"/>
          </p:cNvSpPr>
          <p:nvPr>
            <p:ph type="sldNum" idx="56"/>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uFillTx/>
                <a:latin typeface="Calibri"/>
              </a:defRPr>
            </a:lvl1pPr>
          </a:lstStyle>
          <a:p>
            <a:pPr indent="0" algn="r" defTabSz="914400">
              <a:lnSpc>
                <a:spcPct val="100000"/>
              </a:lnSpc>
              <a:buNone/>
              <a:tabLst>
                <a:tab pos="0" algn="l"/>
              </a:tabLst>
            </a:pPr>
            <a:fld id="{26F7141D-EE2B-485B-92F3-9DF23DD50AC2}" type="slidenum">
              <a:rPr lang="en-US" sz="1200" b="0" u="none" strike="noStrike">
                <a:solidFill>
                  <a:schemeClr val="dk1">
                    <a:tint val="75000"/>
                  </a:schemeClr>
                </a:solidFill>
                <a:uFillTx/>
                <a:latin typeface="Calibri"/>
              </a:rPr>
              <a:t>‹#›</a:t>
            </a:fld>
            <a:endParaRPr lang="en-IN" sz="1200" b="0" u="none" strike="noStrike">
              <a:solidFill>
                <a:srgbClr val="000000"/>
              </a:solidFill>
              <a:uFillTx/>
              <a:latin typeface="Times New Roman"/>
            </a:endParaRPr>
          </a:p>
        </p:txBody>
      </p:sp>
      <p:sp>
        <p:nvSpPr>
          <p:cNvPr id="98" name="PlaceHolder 3"/>
          <p:cNvSpPr>
            <a:spLocks noGrp="1"/>
          </p:cNvSpPr>
          <p:nvPr>
            <p:ph type="dt" idx="57"/>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&lt;date/time&gt;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ftr" idx="4"/>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u="none" strike="noStrike">
                <a:solidFill>
                  <a:srgbClr val="000000"/>
                </a:solidFill>
                <a:uFillTx/>
                <a:latin typeface="Times New Roman"/>
              </a:defRPr>
            </a:lvl1pPr>
          </a:lstStyle>
          <a:p>
            <a:pPr indent="0" algn="ctr">
              <a:lnSpc>
                <a:spcPct val="100000"/>
              </a:lnSpc>
              <a:buNone/>
              <a:tabLst>
                <a:tab pos="0" algn="l"/>
              </a:tabLst>
            </a:pPr>
            <a:r>
              <a:rPr lang="en-IN" sz="1400" b="0" u="none" strike="noStrike">
                <a:solidFill>
                  <a:srgbClr val="000000"/>
                </a:solidFill>
                <a:uFillTx/>
                <a:latin typeface="Times New Roman"/>
              </a:rPr>
              <a:t> </a:t>
            </a:r>
          </a:p>
        </p:txBody>
      </p:sp>
      <p:sp>
        <p:nvSpPr>
          <p:cNvPr id="7" name="PlaceHolder 2"/>
          <p:cNvSpPr>
            <a:spLocks noGrp="1"/>
          </p:cNvSpPr>
          <p:nvPr>
            <p:ph type="sldNum" idx="5"/>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uFillTx/>
                <a:latin typeface="Calibri"/>
              </a:defRPr>
            </a:lvl1pPr>
          </a:lstStyle>
          <a:p>
            <a:pPr indent="0" algn="r" defTabSz="914400">
              <a:lnSpc>
                <a:spcPct val="100000"/>
              </a:lnSpc>
              <a:buNone/>
              <a:tabLst>
                <a:tab pos="0" algn="l"/>
              </a:tabLst>
            </a:pPr>
            <a:fld id="{F274DA29-86D2-415B-898C-312C7490938F}" type="slidenum">
              <a:rPr lang="en-US" sz="1200" b="0" u="none" strike="noStrike">
                <a:solidFill>
                  <a:schemeClr val="dk1">
                    <a:tint val="75000"/>
                  </a:schemeClr>
                </a:solidFill>
                <a:uFillTx/>
                <a:latin typeface="Calibri"/>
              </a:rPr>
              <a:t>‹#›</a:t>
            </a:fld>
            <a:endParaRPr lang="en-IN" sz="1200" b="0" u="none" strike="noStrike">
              <a:solidFill>
                <a:srgbClr val="000000"/>
              </a:solidFill>
              <a:uFillTx/>
              <a:latin typeface="Times New Roman"/>
            </a:endParaRPr>
          </a:p>
        </p:txBody>
      </p:sp>
      <p:sp>
        <p:nvSpPr>
          <p:cNvPr id="8" name="PlaceHolder 3"/>
          <p:cNvSpPr>
            <a:spLocks noGrp="1"/>
          </p:cNvSpPr>
          <p:nvPr>
            <p:ph type="dt" idx="6"/>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 </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PlaceHolder 1"/>
          <p:cNvSpPr>
            <a:spLocks noGrp="1"/>
          </p:cNvSpPr>
          <p:nvPr>
            <p:ph type="title"/>
          </p:nvPr>
        </p:nvSpPr>
        <p:spPr>
          <a:xfrm>
            <a:off x="487440" y="291600"/>
            <a:ext cx="8777160" cy="1220760"/>
          </a:xfrm>
          <a:prstGeom prst="rect">
            <a:avLst/>
          </a:prstGeom>
          <a:noFill/>
          <a:ln w="0">
            <a:noFill/>
          </a:ln>
        </p:spPr>
        <p:txBody>
          <a:bodyPr lIns="0" tIns="0" rIns="0" bIns="0" anchor="ctr">
            <a:noAutofit/>
          </a:bodyPr>
          <a:lstStyle/>
          <a:p>
            <a:pPr indent="0">
              <a:buNone/>
            </a:pPr>
            <a:r>
              <a:rPr lang="en-IN" sz="1800" b="0" u="none" strike="noStrike">
                <a:solidFill>
                  <a:srgbClr val="000000"/>
                </a:solidFill>
                <a:uFillTx/>
                <a:latin typeface="Arial"/>
              </a:rPr>
              <a:t>Click to edit the title text format</a:t>
            </a:r>
          </a:p>
        </p:txBody>
      </p:sp>
      <p:sp>
        <p:nvSpPr>
          <p:cNvPr id="100" name="PlaceHolder 2"/>
          <p:cNvSpPr>
            <a:spLocks noGrp="1"/>
          </p:cNvSpPr>
          <p:nvPr>
            <p:ph type="ftr" idx="58"/>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u="none" strike="noStrike">
                <a:solidFill>
                  <a:srgbClr val="000000"/>
                </a:solidFill>
                <a:uFillTx/>
                <a:latin typeface="Times New Roman"/>
              </a:defRPr>
            </a:lvl1pPr>
          </a:lstStyle>
          <a:p>
            <a:pPr indent="0" algn="ctr">
              <a:lnSpc>
                <a:spcPct val="100000"/>
              </a:lnSpc>
              <a:buNone/>
              <a:tabLst>
                <a:tab pos="0" algn="l"/>
              </a:tabLst>
            </a:pPr>
            <a:r>
              <a:rPr lang="en-IN" sz="1400" b="0" u="none" strike="noStrike">
                <a:solidFill>
                  <a:srgbClr val="000000"/>
                </a:solidFill>
                <a:uFillTx/>
                <a:latin typeface="Times New Roman"/>
              </a:rPr>
              <a:t>&lt;footer&gt;</a:t>
            </a:r>
          </a:p>
        </p:txBody>
      </p:sp>
      <p:sp>
        <p:nvSpPr>
          <p:cNvPr id="101" name="PlaceHolder 3"/>
          <p:cNvSpPr>
            <a:spLocks noGrp="1"/>
          </p:cNvSpPr>
          <p:nvPr>
            <p:ph type="sldNum" idx="59"/>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uFillTx/>
                <a:latin typeface="Calibri"/>
              </a:defRPr>
            </a:lvl1pPr>
          </a:lstStyle>
          <a:p>
            <a:pPr indent="0" algn="r" defTabSz="914400">
              <a:lnSpc>
                <a:spcPct val="100000"/>
              </a:lnSpc>
              <a:buNone/>
              <a:tabLst>
                <a:tab pos="0" algn="l"/>
              </a:tabLst>
            </a:pPr>
            <a:fld id="{C7BA4D2A-85EF-425D-B125-8A4449C9369E}" type="slidenum">
              <a:rPr lang="en-US" sz="1200" b="0" u="none" strike="noStrike">
                <a:solidFill>
                  <a:schemeClr val="dk1">
                    <a:tint val="75000"/>
                  </a:schemeClr>
                </a:solidFill>
                <a:uFillTx/>
                <a:latin typeface="Calibri"/>
              </a:rPr>
              <a:t>‹#›</a:t>
            </a:fld>
            <a:endParaRPr lang="en-IN" sz="1200" b="0" u="none" strike="noStrike">
              <a:solidFill>
                <a:srgbClr val="000000"/>
              </a:solidFill>
              <a:uFillTx/>
              <a:latin typeface="Times New Roman"/>
            </a:endParaRPr>
          </a:p>
        </p:txBody>
      </p:sp>
      <p:sp>
        <p:nvSpPr>
          <p:cNvPr id="102" name="PlaceHolder 4"/>
          <p:cNvSpPr>
            <a:spLocks noGrp="1"/>
          </p:cNvSpPr>
          <p:nvPr>
            <p:ph type="dt" idx="60"/>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&lt;date/time&gt;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PlaceHolder 1"/>
          <p:cNvSpPr>
            <a:spLocks noGrp="1"/>
          </p:cNvSpPr>
          <p:nvPr>
            <p:ph type="ftr" idx="61"/>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u="none" strike="noStrike">
                <a:solidFill>
                  <a:srgbClr val="000000"/>
                </a:solidFill>
                <a:uFillTx/>
                <a:latin typeface="Times New Roman"/>
              </a:defRPr>
            </a:lvl1pPr>
          </a:lstStyle>
          <a:p>
            <a:pPr indent="0" algn="ctr">
              <a:lnSpc>
                <a:spcPct val="100000"/>
              </a:lnSpc>
              <a:buNone/>
              <a:tabLst>
                <a:tab pos="0" algn="l"/>
              </a:tabLst>
            </a:pPr>
            <a:r>
              <a:rPr lang="en-IN" sz="1400" b="0" u="none" strike="noStrike">
                <a:solidFill>
                  <a:srgbClr val="000000"/>
                </a:solidFill>
                <a:uFillTx/>
                <a:latin typeface="Times New Roman"/>
              </a:rPr>
              <a:t>&lt;footer&gt;</a:t>
            </a:r>
          </a:p>
        </p:txBody>
      </p:sp>
      <p:sp>
        <p:nvSpPr>
          <p:cNvPr id="106" name="PlaceHolder 2"/>
          <p:cNvSpPr>
            <a:spLocks noGrp="1"/>
          </p:cNvSpPr>
          <p:nvPr>
            <p:ph type="sldNum" idx="62"/>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uFillTx/>
                <a:latin typeface="Calibri"/>
              </a:defRPr>
            </a:lvl1pPr>
          </a:lstStyle>
          <a:p>
            <a:pPr indent="0" algn="r" defTabSz="914400">
              <a:lnSpc>
                <a:spcPct val="100000"/>
              </a:lnSpc>
              <a:buNone/>
              <a:tabLst>
                <a:tab pos="0" algn="l"/>
              </a:tabLst>
            </a:pPr>
            <a:fld id="{C43D736D-30FD-4E9F-AC61-4BC2F164680F}" type="slidenum">
              <a:rPr lang="en-US" sz="1200" b="0" u="none" strike="noStrike">
                <a:solidFill>
                  <a:schemeClr val="dk1">
                    <a:tint val="75000"/>
                  </a:schemeClr>
                </a:solidFill>
                <a:uFillTx/>
                <a:latin typeface="Calibri"/>
              </a:rPr>
              <a:t>‹#›</a:t>
            </a:fld>
            <a:endParaRPr lang="en-IN" sz="1200" b="0" u="none" strike="noStrike">
              <a:solidFill>
                <a:srgbClr val="000000"/>
              </a:solidFill>
              <a:uFillTx/>
              <a:latin typeface="Times New Roman"/>
            </a:endParaRPr>
          </a:p>
        </p:txBody>
      </p:sp>
      <p:sp>
        <p:nvSpPr>
          <p:cNvPr id="107" name="PlaceHolder 3"/>
          <p:cNvSpPr>
            <a:spLocks noGrp="1"/>
          </p:cNvSpPr>
          <p:nvPr>
            <p:ph type="dt" idx="63"/>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&lt;date/time&gt;</a:t>
            </a:r>
          </a:p>
        </p:txBody>
      </p:sp>
      <p:sp>
        <p:nvSpPr>
          <p:cNvPr id="108" name="PlaceHolder 4"/>
          <p:cNvSpPr>
            <a:spLocks noGrp="1"/>
          </p:cNvSpPr>
          <p:nvPr>
            <p:ph type="title"/>
          </p:nvPr>
        </p:nvSpPr>
        <p:spPr>
          <a:xfrm>
            <a:off x="487440" y="291600"/>
            <a:ext cx="8777520" cy="1221120"/>
          </a:xfrm>
          <a:prstGeom prst="rect">
            <a:avLst/>
          </a:prstGeom>
          <a:noFill/>
          <a:ln w="0">
            <a:noFill/>
          </a:ln>
        </p:spPr>
        <p:txBody>
          <a:bodyPr lIns="0" tIns="0" rIns="0" bIns="0" anchor="ctr">
            <a:noAutofit/>
          </a:bodyPr>
          <a:lstStyle/>
          <a:p>
            <a:pPr indent="0" algn="ctr">
              <a:buNone/>
            </a:pPr>
            <a:r>
              <a:rPr lang="en-IN" sz="4400" b="0" u="none" strike="noStrike">
                <a:solidFill>
                  <a:srgbClr val="000000"/>
                </a:solidFill>
                <a:uFillTx/>
                <a:latin typeface="Arial"/>
              </a:rPr>
              <a:t>Click to edit the title text format</a:t>
            </a:r>
          </a:p>
        </p:txBody>
      </p:sp>
      <p:sp>
        <p:nvSpPr>
          <p:cNvPr id="109" name="PlaceHolder 5"/>
          <p:cNvSpPr>
            <a:spLocks noGrp="1"/>
          </p:cNvSpPr>
          <p:nvPr>
            <p:ph type="body"/>
          </p:nvPr>
        </p:nvSpPr>
        <p:spPr>
          <a:xfrm>
            <a:off x="487440" y="1711440"/>
            <a:ext cx="8777520" cy="4242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IN" sz="2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IN" sz="24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IN" sz="20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IN" sz="20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IN" sz="20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IN" sz="2000" b="0" u="none" strike="noStrike">
                <a:solidFill>
                  <a:srgbClr val="000000"/>
                </a:solidFill>
                <a:uFillTx/>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 name="PlaceHolder 1"/>
          <p:cNvSpPr>
            <a:spLocks noGrp="1"/>
          </p:cNvSpPr>
          <p:nvPr>
            <p:ph type="ftr" idx="64"/>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u="none" strike="noStrike">
                <a:solidFill>
                  <a:srgbClr val="000000"/>
                </a:solidFill>
                <a:uFillTx/>
                <a:latin typeface="Times New Roman"/>
              </a:defRPr>
            </a:lvl1pPr>
          </a:lstStyle>
          <a:p>
            <a:pPr indent="0" algn="ctr">
              <a:lnSpc>
                <a:spcPct val="100000"/>
              </a:lnSpc>
              <a:buNone/>
              <a:tabLst>
                <a:tab pos="0" algn="l"/>
              </a:tabLst>
            </a:pPr>
            <a:r>
              <a:rPr lang="en-IN" sz="1400" b="0" u="none" strike="noStrike">
                <a:solidFill>
                  <a:srgbClr val="000000"/>
                </a:solidFill>
                <a:uFillTx/>
                <a:latin typeface="Times New Roman"/>
              </a:rPr>
              <a:t>&lt;footer&gt;</a:t>
            </a:r>
          </a:p>
        </p:txBody>
      </p:sp>
      <p:sp>
        <p:nvSpPr>
          <p:cNvPr id="119" name="PlaceHolder 2"/>
          <p:cNvSpPr>
            <a:spLocks noGrp="1"/>
          </p:cNvSpPr>
          <p:nvPr>
            <p:ph type="sldNum" idx="65"/>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uFillTx/>
                <a:latin typeface="Calibri"/>
              </a:defRPr>
            </a:lvl1pPr>
          </a:lstStyle>
          <a:p>
            <a:pPr indent="0" algn="r" defTabSz="914400">
              <a:lnSpc>
                <a:spcPct val="100000"/>
              </a:lnSpc>
              <a:buNone/>
              <a:tabLst>
                <a:tab pos="0" algn="l"/>
              </a:tabLst>
            </a:pPr>
            <a:fld id="{6BCB5A4B-EBB1-4D48-9486-67D84C3729CD}" type="slidenum">
              <a:rPr lang="en-US" sz="1200" b="0" u="none" strike="noStrike">
                <a:solidFill>
                  <a:schemeClr val="dk1">
                    <a:tint val="75000"/>
                  </a:schemeClr>
                </a:solidFill>
                <a:uFillTx/>
                <a:latin typeface="Calibri"/>
              </a:rPr>
              <a:t>‹#›</a:t>
            </a:fld>
            <a:endParaRPr lang="en-IN" sz="1200" b="0" u="none" strike="noStrike">
              <a:solidFill>
                <a:srgbClr val="000000"/>
              </a:solidFill>
              <a:uFillTx/>
              <a:latin typeface="Times New Roman"/>
            </a:endParaRPr>
          </a:p>
        </p:txBody>
      </p:sp>
      <p:sp>
        <p:nvSpPr>
          <p:cNvPr id="120" name="PlaceHolder 3"/>
          <p:cNvSpPr>
            <a:spLocks noGrp="1"/>
          </p:cNvSpPr>
          <p:nvPr>
            <p:ph type="dt" idx="66"/>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&lt;date/time&gt;</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 name="PlaceHolder 1"/>
          <p:cNvSpPr>
            <a:spLocks noGrp="1"/>
          </p:cNvSpPr>
          <p:nvPr>
            <p:ph type="ftr" idx="67"/>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u="none" strike="noStrike">
                <a:solidFill>
                  <a:srgbClr val="000000"/>
                </a:solidFill>
                <a:uFillTx/>
                <a:latin typeface="Times New Roman"/>
              </a:defRPr>
            </a:lvl1pPr>
          </a:lstStyle>
          <a:p>
            <a:pPr indent="0" algn="ctr">
              <a:lnSpc>
                <a:spcPct val="100000"/>
              </a:lnSpc>
              <a:buNone/>
              <a:tabLst>
                <a:tab pos="0" algn="l"/>
              </a:tabLst>
            </a:pPr>
            <a:r>
              <a:rPr lang="en-IN" sz="1400" b="0" u="none" strike="noStrike">
                <a:solidFill>
                  <a:srgbClr val="000000"/>
                </a:solidFill>
                <a:uFillTx/>
                <a:latin typeface="Times New Roman"/>
              </a:rPr>
              <a:t>&lt;footer&gt;</a:t>
            </a:r>
          </a:p>
        </p:txBody>
      </p:sp>
      <p:sp>
        <p:nvSpPr>
          <p:cNvPr id="122" name="PlaceHolder 2"/>
          <p:cNvSpPr>
            <a:spLocks noGrp="1"/>
          </p:cNvSpPr>
          <p:nvPr>
            <p:ph type="sldNum" idx="68"/>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uFillTx/>
                <a:latin typeface="Calibri"/>
              </a:defRPr>
            </a:lvl1pPr>
          </a:lstStyle>
          <a:p>
            <a:pPr indent="0" algn="r" defTabSz="914400">
              <a:lnSpc>
                <a:spcPct val="100000"/>
              </a:lnSpc>
              <a:buNone/>
              <a:tabLst>
                <a:tab pos="0" algn="l"/>
              </a:tabLst>
            </a:pPr>
            <a:fld id="{5E786C36-EB47-42D0-B63A-ABA7FCD4064A}" type="slidenum">
              <a:rPr lang="en-US" sz="1200" b="0" u="none" strike="noStrike">
                <a:solidFill>
                  <a:schemeClr val="dk1">
                    <a:tint val="75000"/>
                  </a:schemeClr>
                </a:solidFill>
                <a:uFillTx/>
                <a:latin typeface="Calibri"/>
              </a:rPr>
              <a:t>‹#›</a:t>
            </a:fld>
            <a:endParaRPr lang="en-IN" sz="1200" b="0" u="none" strike="noStrike">
              <a:solidFill>
                <a:srgbClr val="000000"/>
              </a:solidFill>
              <a:uFillTx/>
              <a:latin typeface="Times New Roman"/>
            </a:endParaRPr>
          </a:p>
        </p:txBody>
      </p:sp>
      <p:sp>
        <p:nvSpPr>
          <p:cNvPr id="123" name="PlaceHolder 3"/>
          <p:cNvSpPr>
            <a:spLocks noGrp="1"/>
          </p:cNvSpPr>
          <p:nvPr>
            <p:ph type="dt" idx="69"/>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&lt;date/time&gt;</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PlaceHolder 1"/>
          <p:cNvSpPr>
            <a:spLocks noGrp="1"/>
          </p:cNvSpPr>
          <p:nvPr>
            <p:ph type="ftr" idx="7"/>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u="none" strike="noStrike">
                <a:solidFill>
                  <a:srgbClr val="000000"/>
                </a:solidFill>
                <a:uFillTx/>
                <a:latin typeface="Times New Roman"/>
              </a:defRPr>
            </a:lvl1pPr>
          </a:lstStyle>
          <a:p>
            <a:pPr indent="0" algn="ctr">
              <a:lnSpc>
                <a:spcPct val="100000"/>
              </a:lnSpc>
              <a:buNone/>
              <a:tabLst>
                <a:tab pos="0" algn="l"/>
              </a:tabLst>
            </a:pPr>
            <a:r>
              <a:rPr lang="en-IN" sz="1400" b="0" u="none" strike="noStrike">
                <a:solidFill>
                  <a:srgbClr val="000000"/>
                </a:solidFill>
                <a:uFillTx/>
                <a:latin typeface="Times New Roman"/>
              </a:rPr>
              <a:t> </a:t>
            </a:r>
          </a:p>
        </p:txBody>
      </p:sp>
      <p:sp>
        <p:nvSpPr>
          <p:cNvPr id="10" name="PlaceHolder 2"/>
          <p:cNvSpPr>
            <a:spLocks noGrp="1"/>
          </p:cNvSpPr>
          <p:nvPr>
            <p:ph type="sldNum" idx="8"/>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uFillTx/>
                <a:latin typeface="Calibri"/>
              </a:defRPr>
            </a:lvl1pPr>
          </a:lstStyle>
          <a:p>
            <a:pPr indent="0" algn="r" defTabSz="914400">
              <a:lnSpc>
                <a:spcPct val="100000"/>
              </a:lnSpc>
              <a:buNone/>
              <a:tabLst>
                <a:tab pos="0" algn="l"/>
              </a:tabLst>
            </a:pPr>
            <a:fld id="{05A0E75D-4DCD-4114-AE06-6A9E9BCCF0BD}" type="slidenum">
              <a:rPr lang="en-US" sz="1200" b="0" u="none" strike="noStrike">
                <a:solidFill>
                  <a:schemeClr val="dk1">
                    <a:tint val="75000"/>
                  </a:schemeClr>
                </a:solidFill>
                <a:uFillTx/>
                <a:latin typeface="Calibri"/>
              </a:rPr>
              <a:t>‹#›</a:t>
            </a:fld>
            <a:endParaRPr lang="en-IN" sz="1200" b="0" u="none" strike="noStrike">
              <a:solidFill>
                <a:srgbClr val="000000"/>
              </a:solidFill>
              <a:uFillTx/>
              <a:latin typeface="Times New Roman"/>
            </a:endParaRPr>
          </a:p>
        </p:txBody>
      </p:sp>
      <p:sp>
        <p:nvSpPr>
          <p:cNvPr id="11" name="PlaceHolder 3"/>
          <p:cNvSpPr>
            <a:spLocks noGrp="1"/>
          </p:cNvSpPr>
          <p:nvPr>
            <p:ph type="dt" idx="9"/>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 </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487440" y="291600"/>
            <a:ext cx="8777160" cy="1220760"/>
          </a:xfrm>
          <a:prstGeom prst="rect">
            <a:avLst/>
          </a:prstGeom>
          <a:noFill/>
          <a:ln w="0">
            <a:noFill/>
          </a:ln>
        </p:spPr>
        <p:txBody>
          <a:bodyPr lIns="0" tIns="0" rIns="0" bIns="0" anchor="ctr">
            <a:noAutofit/>
          </a:bodyPr>
          <a:lstStyle/>
          <a:p>
            <a:pPr indent="0">
              <a:buNone/>
            </a:pPr>
            <a:r>
              <a:rPr lang="en-IN" sz="1800" b="0" u="none" strike="noStrike">
                <a:solidFill>
                  <a:srgbClr val="000000"/>
                </a:solidFill>
                <a:uFillTx/>
                <a:latin typeface="Arial"/>
              </a:rPr>
              <a:t>Click to edit the title text format</a:t>
            </a:r>
          </a:p>
        </p:txBody>
      </p:sp>
      <p:sp>
        <p:nvSpPr>
          <p:cNvPr id="13" name="PlaceHolder 2"/>
          <p:cNvSpPr>
            <a:spLocks noGrp="1"/>
          </p:cNvSpPr>
          <p:nvPr>
            <p:ph type="body"/>
          </p:nvPr>
        </p:nvSpPr>
        <p:spPr>
          <a:xfrm>
            <a:off x="487440" y="1711440"/>
            <a:ext cx="8777160" cy="4241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IN"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IN"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IN"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IN"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IN"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IN" sz="1800" b="0" u="none" strike="noStrike">
                <a:solidFill>
                  <a:srgbClr val="000000"/>
                </a:solidFill>
                <a:uFillTx/>
                <a:latin typeface="Arial"/>
              </a:rPr>
              <a:t>Seventh Outline Level</a:t>
            </a:r>
          </a:p>
        </p:txBody>
      </p:sp>
      <p:sp>
        <p:nvSpPr>
          <p:cNvPr id="14" name="PlaceHolder 3"/>
          <p:cNvSpPr>
            <a:spLocks noGrp="1"/>
          </p:cNvSpPr>
          <p:nvPr>
            <p:ph type="ftr" idx="10"/>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u="none" strike="noStrike">
                <a:solidFill>
                  <a:srgbClr val="000000"/>
                </a:solidFill>
                <a:uFillTx/>
                <a:latin typeface="Times New Roman"/>
              </a:defRPr>
            </a:lvl1pPr>
          </a:lstStyle>
          <a:p>
            <a:pPr indent="0" algn="ctr">
              <a:lnSpc>
                <a:spcPct val="100000"/>
              </a:lnSpc>
              <a:buNone/>
              <a:tabLst>
                <a:tab pos="0" algn="l"/>
              </a:tabLst>
            </a:pPr>
            <a:r>
              <a:rPr lang="en-IN" sz="1400" b="0" u="none" strike="noStrike">
                <a:solidFill>
                  <a:srgbClr val="000000"/>
                </a:solidFill>
                <a:uFillTx/>
                <a:latin typeface="Times New Roman"/>
              </a:rPr>
              <a:t>&lt;footer&gt;</a:t>
            </a:r>
          </a:p>
        </p:txBody>
      </p:sp>
      <p:sp>
        <p:nvSpPr>
          <p:cNvPr id="15" name="PlaceHolder 4"/>
          <p:cNvSpPr>
            <a:spLocks noGrp="1"/>
          </p:cNvSpPr>
          <p:nvPr>
            <p:ph type="sldNum" idx="11"/>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uFillTx/>
                <a:latin typeface="Calibri"/>
              </a:defRPr>
            </a:lvl1pPr>
          </a:lstStyle>
          <a:p>
            <a:pPr indent="0" algn="r" defTabSz="914400">
              <a:lnSpc>
                <a:spcPct val="100000"/>
              </a:lnSpc>
              <a:buNone/>
              <a:tabLst>
                <a:tab pos="0" algn="l"/>
              </a:tabLst>
            </a:pPr>
            <a:fld id="{55AC1227-904E-490B-8CBB-28D6A8A78A8A}" type="slidenum">
              <a:rPr lang="en-US" sz="1200" b="0" u="none" strike="noStrike">
                <a:solidFill>
                  <a:schemeClr val="dk1">
                    <a:tint val="75000"/>
                  </a:schemeClr>
                </a:solidFill>
                <a:uFillTx/>
                <a:latin typeface="Calibri"/>
              </a:rPr>
              <a:t>‹#›</a:t>
            </a:fld>
            <a:endParaRPr lang="en-IN" sz="1200" b="0" u="none" strike="noStrike">
              <a:solidFill>
                <a:srgbClr val="000000"/>
              </a:solidFill>
              <a:uFillTx/>
              <a:latin typeface="Times New Roman"/>
            </a:endParaRPr>
          </a:p>
        </p:txBody>
      </p:sp>
      <p:sp>
        <p:nvSpPr>
          <p:cNvPr id="16" name="PlaceHolder 5"/>
          <p:cNvSpPr>
            <a:spLocks noGrp="1"/>
          </p:cNvSpPr>
          <p:nvPr>
            <p:ph type="dt" idx="12"/>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PlaceHolder 1"/>
          <p:cNvSpPr>
            <a:spLocks noGrp="1"/>
          </p:cNvSpPr>
          <p:nvPr>
            <p:ph type="ftr" idx="13"/>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u="none" strike="noStrike">
                <a:solidFill>
                  <a:srgbClr val="000000"/>
                </a:solidFill>
                <a:uFillTx/>
                <a:latin typeface="Times New Roman"/>
              </a:defRPr>
            </a:lvl1pPr>
          </a:lstStyle>
          <a:p>
            <a:pPr indent="0" algn="ctr">
              <a:lnSpc>
                <a:spcPct val="100000"/>
              </a:lnSpc>
              <a:buNone/>
              <a:tabLst>
                <a:tab pos="0" algn="l"/>
              </a:tabLst>
            </a:pPr>
            <a:r>
              <a:rPr lang="en-IN" sz="1400" b="0" u="none" strike="noStrike">
                <a:solidFill>
                  <a:srgbClr val="000000"/>
                </a:solidFill>
                <a:uFillTx/>
                <a:latin typeface="Times New Roman"/>
              </a:rPr>
              <a:t>&lt;footer&gt;</a:t>
            </a:r>
          </a:p>
        </p:txBody>
      </p:sp>
      <p:sp>
        <p:nvSpPr>
          <p:cNvPr id="20" name="PlaceHolder 2"/>
          <p:cNvSpPr>
            <a:spLocks noGrp="1"/>
          </p:cNvSpPr>
          <p:nvPr>
            <p:ph type="sldNum" idx="14"/>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uFillTx/>
                <a:latin typeface="Calibri"/>
              </a:defRPr>
            </a:lvl1pPr>
          </a:lstStyle>
          <a:p>
            <a:pPr indent="0" algn="r" defTabSz="914400">
              <a:lnSpc>
                <a:spcPct val="100000"/>
              </a:lnSpc>
              <a:buNone/>
              <a:tabLst>
                <a:tab pos="0" algn="l"/>
              </a:tabLst>
            </a:pPr>
            <a:fld id="{F4F8A068-822C-48A1-BD24-0834D3AC2829}" type="slidenum">
              <a:rPr lang="en-US" sz="1200" b="0" u="none" strike="noStrike">
                <a:solidFill>
                  <a:schemeClr val="dk1">
                    <a:tint val="75000"/>
                  </a:schemeClr>
                </a:solidFill>
                <a:uFillTx/>
                <a:latin typeface="Calibri"/>
              </a:rPr>
              <a:t>‹#›</a:t>
            </a:fld>
            <a:endParaRPr lang="en-IN" sz="1200" b="0" u="none" strike="noStrike">
              <a:solidFill>
                <a:srgbClr val="000000"/>
              </a:solidFill>
              <a:uFillTx/>
              <a:latin typeface="Times New Roman"/>
            </a:endParaRPr>
          </a:p>
        </p:txBody>
      </p:sp>
      <p:sp>
        <p:nvSpPr>
          <p:cNvPr id="21" name="PlaceHolder 3"/>
          <p:cNvSpPr>
            <a:spLocks noGrp="1"/>
          </p:cNvSpPr>
          <p:nvPr>
            <p:ph type="dt" idx="15"/>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487440" y="291600"/>
            <a:ext cx="8777160" cy="1220760"/>
          </a:xfrm>
          <a:prstGeom prst="rect">
            <a:avLst/>
          </a:prstGeom>
          <a:noFill/>
          <a:ln w="0">
            <a:noFill/>
          </a:ln>
        </p:spPr>
        <p:txBody>
          <a:bodyPr lIns="0" tIns="0" rIns="0" bIns="0" anchor="ctr">
            <a:noAutofit/>
          </a:bodyPr>
          <a:lstStyle/>
          <a:p>
            <a:pPr indent="0">
              <a:buNone/>
            </a:pPr>
            <a:r>
              <a:rPr lang="en-IN" sz="1800" b="0" u="none" strike="noStrike">
                <a:solidFill>
                  <a:srgbClr val="000000"/>
                </a:solidFill>
                <a:uFillTx/>
                <a:latin typeface="Arial"/>
              </a:rPr>
              <a:t>Click to edit the title text format</a:t>
            </a:r>
          </a:p>
        </p:txBody>
      </p:sp>
      <p:sp>
        <p:nvSpPr>
          <p:cNvPr id="23" name="PlaceHolder 2"/>
          <p:cNvSpPr>
            <a:spLocks noGrp="1"/>
          </p:cNvSpPr>
          <p:nvPr>
            <p:ph type="body"/>
          </p:nvPr>
        </p:nvSpPr>
        <p:spPr>
          <a:xfrm>
            <a:off x="487440" y="1711440"/>
            <a:ext cx="4282920" cy="4241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IN"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IN"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IN"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IN"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IN"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IN" sz="1800" b="0" u="none" strike="noStrike">
                <a:solidFill>
                  <a:srgbClr val="000000"/>
                </a:solidFill>
                <a:uFillTx/>
                <a:latin typeface="Arial"/>
              </a:rPr>
              <a:t>Seventh Outline Level</a:t>
            </a:r>
          </a:p>
        </p:txBody>
      </p:sp>
      <p:sp>
        <p:nvSpPr>
          <p:cNvPr id="24" name="PlaceHolder 3"/>
          <p:cNvSpPr>
            <a:spLocks noGrp="1"/>
          </p:cNvSpPr>
          <p:nvPr>
            <p:ph type="body"/>
          </p:nvPr>
        </p:nvSpPr>
        <p:spPr>
          <a:xfrm>
            <a:off x="4985280" y="1711440"/>
            <a:ext cx="4282920" cy="4241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IN"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IN"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IN"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IN"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IN"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IN" sz="1800" b="0" u="none" strike="noStrike">
                <a:solidFill>
                  <a:srgbClr val="000000"/>
                </a:solidFill>
                <a:uFillTx/>
                <a:latin typeface="Arial"/>
              </a:rPr>
              <a:t>Seventh Outline Level</a:t>
            </a:r>
          </a:p>
        </p:txBody>
      </p:sp>
      <p:sp>
        <p:nvSpPr>
          <p:cNvPr id="25" name="PlaceHolder 4"/>
          <p:cNvSpPr>
            <a:spLocks noGrp="1"/>
          </p:cNvSpPr>
          <p:nvPr>
            <p:ph type="ftr" idx="16"/>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u="none" strike="noStrike">
                <a:solidFill>
                  <a:srgbClr val="000000"/>
                </a:solidFill>
                <a:uFillTx/>
                <a:latin typeface="Times New Roman"/>
              </a:defRPr>
            </a:lvl1pPr>
          </a:lstStyle>
          <a:p>
            <a:pPr indent="0" algn="ctr">
              <a:lnSpc>
                <a:spcPct val="100000"/>
              </a:lnSpc>
              <a:buNone/>
              <a:tabLst>
                <a:tab pos="0" algn="l"/>
              </a:tabLst>
            </a:pPr>
            <a:r>
              <a:rPr lang="en-IN" sz="1400" b="0" u="none" strike="noStrike">
                <a:solidFill>
                  <a:srgbClr val="000000"/>
                </a:solidFill>
                <a:uFillTx/>
                <a:latin typeface="Times New Roman"/>
              </a:rPr>
              <a:t>&lt;footer&gt;</a:t>
            </a:r>
          </a:p>
        </p:txBody>
      </p:sp>
      <p:sp>
        <p:nvSpPr>
          <p:cNvPr id="26" name="PlaceHolder 5"/>
          <p:cNvSpPr>
            <a:spLocks noGrp="1"/>
          </p:cNvSpPr>
          <p:nvPr>
            <p:ph type="sldNum" idx="17"/>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uFillTx/>
                <a:latin typeface="Calibri"/>
              </a:defRPr>
            </a:lvl1pPr>
          </a:lstStyle>
          <a:p>
            <a:pPr indent="0" algn="r" defTabSz="914400">
              <a:lnSpc>
                <a:spcPct val="100000"/>
              </a:lnSpc>
              <a:buNone/>
              <a:tabLst>
                <a:tab pos="0" algn="l"/>
              </a:tabLst>
            </a:pPr>
            <a:fld id="{5119ED38-CADA-48BC-94FA-8AD8A1961182}" type="slidenum">
              <a:rPr lang="en-US" sz="1200" b="0" u="none" strike="noStrike">
                <a:solidFill>
                  <a:schemeClr val="dk1">
                    <a:tint val="75000"/>
                  </a:schemeClr>
                </a:solidFill>
                <a:uFillTx/>
                <a:latin typeface="Calibri"/>
              </a:rPr>
              <a:t>‹#›</a:t>
            </a:fld>
            <a:endParaRPr lang="en-IN" sz="1200" b="0" u="none" strike="noStrike">
              <a:solidFill>
                <a:srgbClr val="000000"/>
              </a:solidFill>
              <a:uFillTx/>
              <a:latin typeface="Times New Roman"/>
            </a:endParaRPr>
          </a:p>
        </p:txBody>
      </p:sp>
      <p:sp>
        <p:nvSpPr>
          <p:cNvPr id="27" name="PlaceHolder 6"/>
          <p:cNvSpPr>
            <a:spLocks noGrp="1"/>
          </p:cNvSpPr>
          <p:nvPr>
            <p:ph type="dt" idx="18"/>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 name="PlaceHolder 1"/>
          <p:cNvSpPr>
            <a:spLocks noGrp="1"/>
          </p:cNvSpPr>
          <p:nvPr>
            <p:ph type="ftr" idx="19"/>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u="none" strike="noStrike">
                <a:solidFill>
                  <a:srgbClr val="000000"/>
                </a:solidFill>
                <a:uFillTx/>
                <a:latin typeface="Times New Roman"/>
              </a:defRPr>
            </a:lvl1pPr>
          </a:lstStyle>
          <a:p>
            <a:pPr indent="0" algn="ctr">
              <a:lnSpc>
                <a:spcPct val="100000"/>
              </a:lnSpc>
              <a:buNone/>
              <a:tabLst>
                <a:tab pos="0" algn="l"/>
              </a:tabLst>
            </a:pPr>
            <a:r>
              <a:rPr lang="en-IN" sz="1400" b="0" u="none" strike="noStrike">
                <a:solidFill>
                  <a:srgbClr val="000000"/>
                </a:solidFill>
                <a:uFillTx/>
                <a:latin typeface="Times New Roman"/>
              </a:rPr>
              <a:t>&lt;footer&gt;</a:t>
            </a:r>
          </a:p>
        </p:txBody>
      </p:sp>
      <p:sp>
        <p:nvSpPr>
          <p:cNvPr id="32" name="PlaceHolder 2"/>
          <p:cNvSpPr>
            <a:spLocks noGrp="1"/>
          </p:cNvSpPr>
          <p:nvPr>
            <p:ph type="sldNum" idx="20"/>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uFillTx/>
                <a:latin typeface="Calibri"/>
              </a:defRPr>
            </a:lvl1pPr>
          </a:lstStyle>
          <a:p>
            <a:pPr indent="0" algn="r" defTabSz="914400">
              <a:lnSpc>
                <a:spcPct val="100000"/>
              </a:lnSpc>
              <a:buNone/>
              <a:tabLst>
                <a:tab pos="0" algn="l"/>
              </a:tabLst>
            </a:pPr>
            <a:fld id="{79E82699-9F59-4EFC-BB9F-1BC8B975B86A}" type="slidenum">
              <a:rPr lang="en-US" sz="1200" b="0" u="none" strike="noStrike">
                <a:solidFill>
                  <a:schemeClr val="dk1">
                    <a:tint val="75000"/>
                  </a:schemeClr>
                </a:solidFill>
                <a:uFillTx/>
                <a:latin typeface="Calibri"/>
              </a:rPr>
              <a:t>‹#›</a:t>
            </a:fld>
            <a:endParaRPr lang="en-IN" sz="1200" b="0" u="none" strike="noStrike">
              <a:solidFill>
                <a:srgbClr val="000000"/>
              </a:solidFill>
              <a:uFillTx/>
              <a:latin typeface="Times New Roman"/>
            </a:endParaRPr>
          </a:p>
        </p:txBody>
      </p:sp>
      <p:sp>
        <p:nvSpPr>
          <p:cNvPr id="33" name="PlaceHolder 3"/>
          <p:cNvSpPr>
            <a:spLocks noGrp="1"/>
          </p:cNvSpPr>
          <p:nvPr>
            <p:ph type="dt" idx="21"/>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87440" y="291600"/>
            <a:ext cx="8777160" cy="1220760"/>
          </a:xfrm>
          <a:prstGeom prst="rect">
            <a:avLst/>
          </a:prstGeom>
          <a:noFill/>
          <a:ln w="0">
            <a:noFill/>
          </a:ln>
        </p:spPr>
        <p:txBody>
          <a:bodyPr lIns="0" tIns="0" rIns="0" bIns="0" anchor="ctr">
            <a:noAutofit/>
          </a:bodyPr>
          <a:lstStyle/>
          <a:p>
            <a:pPr indent="0">
              <a:buNone/>
            </a:pPr>
            <a:r>
              <a:rPr lang="en-IN" sz="1800" b="0" u="none" strike="noStrike">
                <a:solidFill>
                  <a:srgbClr val="000000"/>
                </a:solidFill>
                <a:uFillTx/>
                <a:latin typeface="Arial"/>
              </a:rPr>
              <a:t>Click to edit the title text format</a:t>
            </a:r>
          </a:p>
        </p:txBody>
      </p:sp>
      <p:sp>
        <p:nvSpPr>
          <p:cNvPr id="35" name="PlaceHolder 2"/>
          <p:cNvSpPr>
            <a:spLocks noGrp="1"/>
          </p:cNvSpPr>
          <p:nvPr>
            <p:ph type="ftr" idx="22"/>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u="none" strike="noStrike">
                <a:solidFill>
                  <a:srgbClr val="000000"/>
                </a:solidFill>
                <a:uFillTx/>
                <a:latin typeface="Times New Roman"/>
              </a:defRPr>
            </a:lvl1pPr>
          </a:lstStyle>
          <a:p>
            <a:pPr indent="0" algn="ctr">
              <a:lnSpc>
                <a:spcPct val="100000"/>
              </a:lnSpc>
              <a:buNone/>
              <a:tabLst>
                <a:tab pos="0" algn="l"/>
              </a:tabLst>
            </a:pPr>
            <a:r>
              <a:rPr lang="en-IN" sz="1400" b="0" u="none" strike="noStrike">
                <a:solidFill>
                  <a:srgbClr val="000000"/>
                </a:solidFill>
                <a:uFillTx/>
                <a:latin typeface="Times New Roman"/>
              </a:rPr>
              <a:t> </a:t>
            </a:r>
          </a:p>
        </p:txBody>
      </p:sp>
      <p:sp>
        <p:nvSpPr>
          <p:cNvPr id="36" name="PlaceHolder 3"/>
          <p:cNvSpPr>
            <a:spLocks noGrp="1"/>
          </p:cNvSpPr>
          <p:nvPr>
            <p:ph type="sldNum" idx="23"/>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uFillTx/>
                <a:latin typeface="Calibri"/>
              </a:defRPr>
            </a:lvl1pPr>
          </a:lstStyle>
          <a:p>
            <a:pPr indent="0" algn="r" defTabSz="914400">
              <a:lnSpc>
                <a:spcPct val="100000"/>
              </a:lnSpc>
              <a:buNone/>
              <a:tabLst>
                <a:tab pos="0" algn="l"/>
              </a:tabLst>
            </a:pPr>
            <a:fld id="{55259347-E9B6-4ECE-AAF7-F57FE47E259E}" type="slidenum">
              <a:rPr lang="en-US" sz="1200" b="0" u="none" strike="noStrike">
                <a:solidFill>
                  <a:schemeClr val="dk1">
                    <a:tint val="75000"/>
                  </a:schemeClr>
                </a:solidFill>
                <a:uFillTx/>
                <a:latin typeface="Calibri"/>
              </a:rPr>
              <a:t>‹#›</a:t>
            </a:fld>
            <a:endParaRPr lang="en-IN" sz="1200" b="0" u="none" strike="noStrike">
              <a:solidFill>
                <a:srgbClr val="000000"/>
              </a:solidFill>
              <a:uFillTx/>
              <a:latin typeface="Times New Roman"/>
            </a:endParaRPr>
          </a:p>
        </p:txBody>
      </p:sp>
      <p:sp>
        <p:nvSpPr>
          <p:cNvPr id="37" name="PlaceHolder 4"/>
          <p:cNvSpPr>
            <a:spLocks noGrp="1"/>
          </p:cNvSpPr>
          <p:nvPr>
            <p:ph type="dt" idx="24"/>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 </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87440" y="291600"/>
            <a:ext cx="8777160" cy="1220760"/>
          </a:xfrm>
          <a:prstGeom prst="rect">
            <a:avLst/>
          </a:prstGeom>
          <a:noFill/>
          <a:ln w="0">
            <a:noFill/>
          </a:ln>
        </p:spPr>
        <p:txBody>
          <a:bodyPr lIns="0" tIns="0" rIns="0" bIns="0" anchor="ctr">
            <a:noAutofit/>
          </a:bodyPr>
          <a:lstStyle/>
          <a:p>
            <a:pPr indent="0">
              <a:buNone/>
            </a:pPr>
            <a:r>
              <a:rPr lang="en-IN" sz="1800" b="0" u="none" strike="noStrike">
                <a:solidFill>
                  <a:srgbClr val="000000"/>
                </a:solidFill>
                <a:uFillTx/>
                <a:latin typeface="Arial"/>
              </a:rPr>
              <a:t>Click to edit the title text format</a:t>
            </a:r>
          </a:p>
        </p:txBody>
      </p:sp>
      <p:sp>
        <p:nvSpPr>
          <p:cNvPr id="40" name="PlaceHolder 2"/>
          <p:cNvSpPr>
            <a:spLocks noGrp="1"/>
          </p:cNvSpPr>
          <p:nvPr>
            <p:ph type="ftr" idx="25"/>
          </p:nvPr>
        </p:nvSpPr>
        <p:spPr>
          <a:xfrm>
            <a:off x="3124080" y="6356520"/>
            <a:ext cx="2894400" cy="3639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IN" sz="1400" b="0" u="none" strike="noStrike">
                <a:solidFill>
                  <a:srgbClr val="000000"/>
                </a:solidFill>
                <a:uFillTx/>
                <a:latin typeface="Times New Roman"/>
              </a:defRPr>
            </a:lvl1pPr>
          </a:lstStyle>
          <a:p>
            <a:pPr indent="0" algn="ctr">
              <a:lnSpc>
                <a:spcPct val="100000"/>
              </a:lnSpc>
              <a:buNone/>
              <a:tabLst>
                <a:tab pos="0" algn="l"/>
              </a:tabLst>
            </a:pPr>
            <a:r>
              <a:rPr lang="en-IN" sz="1400" b="0" u="none" strike="noStrike">
                <a:solidFill>
                  <a:srgbClr val="000000"/>
                </a:solidFill>
                <a:uFillTx/>
                <a:latin typeface="Times New Roman"/>
              </a:rPr>
              <a:t> </a:t>
            </a:r>
          </a:p>
        </p:txBody>
      </p:sp>
      <p:sp>
        <p:nvSpPr>
          <p:cNvPr id="41" name="PlaceHolder 3"/>
          <p:cNvSpPr>
            <a:spLocks noGrp="1"/>
          </p:cNvSpPr>
          <p:nvPr>
            <p:ph type="sldNum" idx="26"/>
          </p:nvPr>
        </p:nvSpPr>
        <p:spPr>
          <a:xfrm>
            <a:off x="6553080" y="6356520"/>
            <a:ext cx="213264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uFillTx/>
                <a:latin typeface="Calibri"/>
              </a:defRPr>
            </a:lvl1pPr>
          </a:lstStyle>
          <a:p>
            <a:pPr indent="0" algn="r" defTabSz="914400">
              <a:lnSpc>
                <a:spcPct val="100000"/>
              </a:lnSpc>
              <a:buNone/>
              <a:tabLst>
                <a:tab pos="0" algn="l"/>
              </a:tabLst>
            </a:pPr>
            <a:fld id="{9FCF2AC7-0DF3-4A9F-9D3E-15A45517B428}" type="slidenum">
              <a:rPr lang="en-US" sz="1200" b="0" u="none" strike="noStrike">
                <a:solidFill>
                  <a:schemeClr val="dk1">
                    <a:tint val="75000"/>
                  </a:schemeClr>
                </a:solidFill>
                <a:uFillTx/>
                <a:latin typeface="Calibri"/>
              </a:rPr>
              <a:t>‹#›</a:t>
            </a:fld>
            <a:endParaRPr lang="en-IN" sz="1200" b="0" u="none" strike="noStrike">
              <a:solidFill>
                <a:srgbClr val="000000"/>
              </a:solidFill>
              <a:uFillTx/>
              <a:latin typeface="Times New Roman"/>
            </a:endParaRPr>
          </a:p>
        </p:txBody>
      </p:sp>
      <p:sp>
        <p:nvSpPr>
          <p:cNvPr id="42" name="PlaceHolder 4"/>
          <p:cNvSpPr>
            <a:spLocks noGrp="1"/>
          </p:cNvSpPr>
          <p:nvPr>
            <p:ph type="dt" idx="27"/>
          </p:nvPr>
        </p:nvSpPr>
        <p:spPr>
          <a:xfrm>
            <a:off x="457200" y="6356520"/>
            <a:ext cx="2132640" cy="363960"/>
          </a:xfrm>
          <a:prstGeom prst="rect">
            <a:avLst/>
          </a:prstGeom>
          <a:noFill/>
          <a:ln w="0">
            <a:noFill/>
          </a:ln>
        </p:spPr>
        <p:txBody>
          <a:bodyPr lIns="91440" tIns="45720" rIns="91440" bIns="45720" anchor="ctr">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 </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7.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7.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7.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7.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7.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7.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7.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7.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7.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7.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7.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7.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7.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7.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7.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7.xml"/><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27.xml"/><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Box 2"/>
          <p:cNvSpPr/>
          <p:nvPr/>
        </p:nvSpPr>
        <p:spPr>
          <a:xfrm>
            <a:off x="1492200" y="1368360"/>
            <a:ext cx="6494760" cy="3895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3070"/>
              </a:lnSpc>
            </a:pPr>
            <a:r>
              <a:rPr lang="en-US" sz="2560" b="1" u="sng" strike="noStrike">
                <a:solidFill>
                  <a:srgbClr val="000000"/>
                </a:solidFill>
                <a:uFillTx/>
                <a:latin typeface="Times New Roman Bold"/>
                <a:ea typeface="Times New Roman Bold"/>
              </a:rPr>
              <a:t>DCDSL PROJECT AY 2024-25</a:t>
            </a:r>
            <a:endParaRPr lang="en-IN" sz="2560" b="0" u="none" strike="noStrike">
              <a:solidFill>
                <a:srgbClr val="000000"/>
              </a:solidFill>
              <a:uFillTx/>
              <a:latin typeface="Arial"/>
            </a:endParaRPr>
          </a:p>
        </p:txBody>
      </p:sp>
      <p:sp>
        <p:nvSpPr>
          <p:cNvPr id="125" name="TextBox 3"/>
          <p:cNvSpPr/>
          <p:nvPr/>
        </p:nvSpPr>
        <p:spPr>
          <a:xfrm>
            <a:off x="1398960" y="2275200"/>
            <a:ext cx="6494760" cy="32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2560"/>
              </a:lnSpc>
            </a:pPr>
            <a:r>
              <a:rPr lang="en-US" sz="2130" b="1" u="none" strike="noStrike">
                <a:solidFill>
                  <a:srgbClr val="000000"/>
                </a:solidFill>
                <a:uFillTx/>
                <a:latin typeface="Times New Roman Bold"/>
                <a:ea typeface="Times New Roman Bold"/>
              </a:rPr>
              <a:t>Phase 2 Presentation</a:t>
            </a:r>
            <a:endParaRPr lang="en-IN" sz="2130" b="0" u="none" strike="noStrike">
              <a:solidFill>
                <a:srgbClr val="000000"/>
              </a:solidFill>
              <a:uFillTx/>
              <a:latin typeface="Arial"/>
            </a:endParaRPr>
          </a:p>
        </p:txBody>
      </p:sp>
      <p:sp>
        <p:nvSpPr>
          <p:cNvPr id="126" name="TextBox 4"/>
          <p:cNvSpPr/>
          <p:nvPr/>
        </p:nvSpPr>
        <p:spPr>
          <a:xfrm>
            <a:off x="1032480" y="3385800"/>
            <a:ext cx="7228440" cy="7794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3070"/>
              </a:lnSpc>
            </a:pPr>
            <a:r>
              <a:rPr lang="en-US" sz="2560" b="1" u="none" strike="noStrike">
                <a:solidFill>
                  <a:srgbClr val="000000"/>
                </a:solidFill>
                <a:uFillTx/>
                <a:latin typeface="Times New Roman Bold"/>
                <a:ea typeface="Times New Roman Bold"/>
              </a:rPr>
              <a:t>Title of the Project: OPTIMIZING E-COMMERCE BUSINESS OPERATION</a:t>
            </a:r>
            <a:endParaRPr lang="en-IN" sz="2560" b="0" u="none" strike="noStrike">
              <a:solidFill>
                <a:srgbClr val="000000"/>
              </a:solidFill>
              <a:uFillTx/>
              <a:latin typeface="Arial"/>
            </a:endParaRPr>
          </a:p>
        </p:txBody>
      </p:sp>
      <p:sp>
        <p:nvSpPr>
          <p:cNvPr id="127" name="TextBox 5"/>
          <p:cNvSpPr/>
          <p:nvPr/>
        </p:nvSpPr>
        <p:spPr>
          <a:xfrm>
            <a:off x="90000" y="4833000"/>
            <a:ext cx="3710520" cy="2341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2305"/>
              </a:lnSpc>
            </a:pPr>
            <a:r>
              <a:rPr lang="en-US" sz="1920" b="0" u="none" strike="noStrike">
                <a:solidFill>
                  <a:srgbClr val="000000"/>
                </a:solidFill>
                <a:uFillTx/>
                <a:latin typeface="Times New Roman"/>
                <a:ea typeface="Times New Roman"/>
              </a:rPr>
              <a:t>Group Members:</a:t>
            </a:r>
            <a:endParaRPr lang="en-IN" sz="1920" b="0" u="none" strike="noStrike">
              <a:solidFill>
                <a:srgbClr val="000000"/>
              </a:solidFill>
              <a:uFillTx/>
              <a:latin typeface="Arial"/>
            </a:endParaRPr>
          </a:p>
          <a:p>
            <a:pPr marL="246960" lvl="1" indent="-123480" algn="ctr" defTabSz="914400">
              <a:lnSpc>
                <a:spcPts val="2305"/>
              </a:lnSpc>
              <a:buClr>
                <a:srgbClr val="000000"/>
              </a:buClr>
              <a:buFont typeface="OpenSymbol"/>
              <a:buAutoNum type="arabicPeriod"/>
            </a:pPr>
            <a:r>
              <a:rPr lang="en-US" sz="1920" b="0" u="none" strike="noStrike">
                <a:solidFill>
                  <a:srgbClr val="000000"/>
                </a:solidFill>
                <a:uFillTx/>
                <a:latin typeface="Times New Roman"/>
                <a:ea typeface="Times New Roman"/>
              </a:rPr>
              <a:t>NEIL CARDOZ (23070126079	9)</a:t>
            </a:r>
            <a:endParaRPr lang="en-IN" sz="1920" b="0" u="none" strike="noStrike">
              <a:solidFill>
                <a:srgbClr val="000000"/>
              </a:solidFill>
              <a:uFillTx/>
              <a:latin typeface="Arial"/>
            </a:endParaRPr>
          </a:p>
          <a:p>
            <a:pPr marL="246960" lvl="1" indent="-123480" algn="ctr" defTabSz="914400">
              <a:lnSpc>
                <a:spcPts val="2305"/>
              </a:lnSpc>
              <a:buClr>
                <a:srgbClr val="000000"/>
              </a:buClr>
              <a:buFont typeface="OpenSymbol"/>
              <a:buAutoNum type="arabicPeriod"/>
            </a:pPr>
            <a:r>
              <a:rPr lang="en-US" sz="1920" b="0" u="none" strike="noStrike">
                <a:solidFill>
                  <a:srgbClr val="000000"/>
                </a:solidFill>
                <a:uFillTx/>
                <a:latin typeface="Times New Roman"/>
                <a:ea typeface="Times New Roman"/>
              </a:rPr>
              <a:t>NIMIT PRAKASH (23070126082)</a:t>
            </a:r>
            <a:endParaRPr lang="en-IN" sz="1920" b="0" u="none" strike="noStrike">
              <a:solidFill>
                <a:srgbClr val="000000"/>
              </a:solidFill>
              <a:uFillTx/>
              <a:latin typeface="Arial"/>
            </a:endParaRPr>
          </a:p>
          <a:p>
            <a:pPr marL="246960" lvl="1" indent="-123480" algn="ctr" defTabSz="914400">
              <a:lnSpc>
                <a:spcPts val="2305"/>
              </a:lnSpc>
              <a:buClr>
                <a:srgbClr val="000000"/>
              </a:buClr>
              <a:buFont typeface="OpenSymbol"/>
              <a:buAutoNum type="arabicPeriod"/>
            </a:pPr>
            <a:r>
              <a:rPr lang="en-US" sz="1920" b="0" u="none" strike="noStrike">
                <a:solidFill>
                  <a:srgbClr val="000000"/>
                </a:solidFill>
                <a:uFillTx/>
                <a:latin typeface="Times New Roman"/>
                <a:ea typeface="Times New Roman"/>
              </a:rPr>
              <a:t>OM NARAYAN PANDIT (23070126083)</a:t>
            </a:r>
            <a:endParaRPr lang="en-IN" sz="1920" b="0" u="none" strike="noStrike">
              <a:solidFill>
                <a:srgbClr val="000000"/>
              </a:solidFill>
              <a:uFillTx/>
              <a:latin typeface="Arial"/>
            </a:endParaRPr>
          </a:p>
          <a:p>
            <a:pPr marL="246960" indent="-123480" algn="ctr" defTabSz="914400">
              <a:lnSpc>
                <a:spcPts val="2305"/>
              </a:lnSpc>
              <a:tabLst>
                <a:tab pos="0" algn="l"/>
              </a:tabLst>
            </a:pPr>
            <a:r>
              <a:rPr lang="en-US" sz="1920" b="0" u="none" strike="noStrike">
                <a:solidFill>
                  <a:srgbClr val="000000"/>
                </a:solidFill>
                <a:uFillTx/>
                <a:latin typeface="Times New Roman"/>
                <a:ea typeface="Times New Roman"/>
              </a:rPr>
              <a:t>Practical Batch: B1</a:t>
            </a:r>
            <a:endParaRPr lang="en-IN" sz="1920" b="0" u="none" strike="noStrike">
              <a:solidFill>
                <a:srgbClr val="000000"/>
              </a:solidFill>
              <a:uFillTx/>
              <a:latin typeface="Arial"/>
            </a:endParaRPr>
          </a:p>
          <a:p>
            <a:pPr marL="246960" indent="-123480" algn="ctr" defTabSz="914400">
              <a:lnSpc>
                <a:spcPts val="2305"/>
              </a:lnSpc>
              <a:tabLst>
                <a:tab pos="0" algn="l"/>
              </a:tabLst>
            </a:pPr>
            <a:endParaRPr lang="en-IN" sz="1800" b="0" u="none" strike="noStrike">
              <a:solidFill>
                <a:srgbClr val="000000"/>
              </a:solidFill>
              <a:uFillTx/>
              <a:latin typeface="Arial"/>
            </a:endParaRPr>
          </a:p>
        </p:txBody>
      </p:sp>
      <p:sp>
        <p:nvSpPr>
          <p:cNvPr id="128" name="Freeform 6"/>
          <p:cNvSpPr/>
          <p:nvPr/>
        </p:nvSpPr>
        <p:spPr>
          <a:xfrm>
            <a:off x="181800" y="145440"/>
            <a:ext cx="9347760" cy="895680"/>
          </a:xfrm>
          <a:custGeom>
            <a:avLst/>
            <a:gdLst>
              <a:gd name="textAreaLeft" fmla="*/ 0 w 9347760"/>
              <a:gd name="textAreaRight" fmla="*/ 9348840 w 9347760"/>
              <a:gd name="textAreaTop" fmla="*/ 0 h 895680"/>
              <a:gd name="textAreaBottom" fmla="*/ 896760 h 895680"/>
            </a:gdLst>
            <a:ahLst/>
            <a:cxnLst/>
            <a:rect l="textAreaLeft" t="textAreaTop" r="textAreaRight" b="textAreaBottom"/>
            <a:pathLst>
              <a:path w="9348864" h="896640">
                <a:moveTo>
                  <a:pt x="0" y="0"/>
                </a:moveTo>
                <a:lnTo>
                  <a:pt x="9348864" y="0"/>
                </a:lnTo>
                <a:lnTo>
                  <a:pt x="9348864" y="896640"/>
                </a:lnTo>
                <a:lnTo>
                  <a:pt x="0" y="896640"/>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129" name="TextBox 7"/>
          <p:cNvSpPr/>
          <p:nvPr/>
        </p:nvSpPr>
        <p:spPr>
          <a:xfrm>
            <a:off x="5645880" y="4869720"/>
            <a:ext cx="3710520" cy="1170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2305"/>
              </a:lnSpc>
            </a:pPr>
            <a:r>
              <a:rPr lang="en-US" sz="1920" b="0" u="none" strike="noStrike">
                <a:solidFill>
                  <a:srgbClr val="000000"/>
                </a:solidFill>
                <a:uFillTx/>
                <a:latin typeface="Times New Roman"/>
                <a:ea typeface="Times New Roman"/>
              </a:rPr>
              <a:t>Subject Teacher</a:t>
            </a:r>
            <a:endParaRPr lang="en-IN" sz="1920" b="0" u="none" strike="noStrike">
              <a:solidFill>
                <a:srgbClr val="000000"/>
              </a:solidFill>
              <a:uFillTx/>
              <a:latin typeface="Arial"/>
            </a:endParaRPr>
          </a:p>
          <a:p>
            <a:pPr algn="ctr" defTabSz="914400">
              <a:lnSpc>
                <a:spcPts val="2305"/>
              </a:lnSpc>
            </a:pPr>
            <a:r>
              <a:rPr lang="en-US" sz="1920" b="0" u="none" strike="noStrike">
                <a:solidFill>
                  <a:srgbClr val="000000"/>
                </a:solidFill>
                <a:uFillTx/>
                <a:latin typeface="Times New Roman"/>
                <a:ea typeface="Times New Roman"/>
              </a:rPr>
              <a:t>DR. ARCHANA CHAUDHRI</a:t>
            </a:r>
            <a:endParaRPr lang="en-IN" sz="1920" b="0" u="none" strike="noStrike">
              <a:solidFill>
                <a:srgbClr val="000000"/>
              </a:solidFill>
              <a:uFillTx/>
              <a:latin typeface="Arial"/>
            </a:endParaRPr>
          </a:p>
          <a:p>
            <a:pPr algn="ctr" defTabSz="914400">
              <a:lnSpc>
                <a:spcPts val="2305"/>
              </a:lnSpc>
            </a:pPr>
            <a:endParaRPr lang="en-IN" sz="1800" b="0" u="none" strike="noStrike">
              <a:solidFill>
                <a:srgbClr val="000000"/>
              </a:solidFill>
              <a:uFillTx/>
              <a:latin typeface="Arial"/>
            </a:endParaRPr>
          </a:p>
          <a:p>
            <a:pPr algn="ctr" defTabSz="914400">
              <a:lnSpc>
                <a:spcPts val="2305"/>
              </a:lnSpc>
            </a:pPr>
            <a:endParaRPr lang="en-IN" sz="1800" b="0" u="none" strike="noStrike">
              <a:solidFill>
                <a:srgbClr val="000000"/>
              </a:solidFill>
              <a:uFillTx/>
              <a:latin typeface="Arial"/>
            </a:endParaRPr>
          </a:p>
        </p:txBody>
      </p:sp>
      <p:sp>
        <p:nvSpPr>
          <p:cNvPr id="130" name="TextBox 8"/>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131" name="TextBox 9"/>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1</a:t>
            </a:r>
            <a:endParaRPr lang="en-IN" sz="960" b="0" u="none" strike="noStrike">
              <a:solidFill>
                <a:srgbClr val="000000"/>
              </a:solidFill>
              <a:uFillTx/>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179" name="TextBox 3"/>
          <p:cNvSpPr/>
          <p:nvPr/>
        </p:nvSpPr>
        <p:spPr>
          <a:xfrm>
            <a:off x="360000" y="659520"/>
            <a:ext cx="8771400" cy="77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6143"/>
              </a:lnSpc>
            </a:pPr>
            <a:r>
              <a:rPr lang="en-US" sz="5120" b="1" u="none" strike="noStrike">
                <a:solidFill>
                  <a:srgbClr val="000000"/>
                </a:solidFill>
                <a:uFillTx/>
                <a:latin typeface="Arial"/>
                <a:ea typeface="Arial"/>
              </a:rPr>
              <a:t>Methodology for the Project</a:t>
            </a:r>
            <a:endParaRPr lang="en-IN" sz="5120" b="0" u="none" strike="noStrike">
              <a:solidFill>
                <a:srgbClr val="000000"/>
              </a:solidFill>
              <a:uFillTx/>
              <a:latin typeface="Arial"/>
            </a:endParaRPr>
          </a:p>
        </p:txBody>
      </p:sp>
      <p:sp>
        <p:nvSpPr>
          <p:cNvPr id="180" name="TextBox 4"/>
          <p:cNvSpPr/>
          <p:nvPr/>
        </p:nvSpPr>
        <p:spPr>
          <a:xfrm>
            <a:off x="767880" y="1872360"/>
            <a:ext cx="8410680" cy="438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2305"/>
              </a:lnSpc>
            </a:pPr>
            <a:r>
              <a:rPr lang="en-US" sz="1920" b="1" u="none" strike="noStrike">
                <a:solidFill>
                  <a:srgbClr val="000000"/>
                </a:solidFill>
                <a:uFillTx/>
                <a:latin typeface="Arial Bold"/>
                <a:ea typeface="Arial Bold"/>
              </a:rPr>
              <a:t>4. User Interface (UI) Development</a:t>
            </a:r>
            <a:endParaRPr lang="en-IN" sz="1920" b="0" u="none" strike="noStrike">
              <a:solidFill>
                <a:srgbClr val="000000"/>
              </a:solidFill>
              <a:uFillTx/>
              <a:latin typeface="Arial"/>
            </a:endParaRPr>
          </a:p>
          <a:p>
            <a:pPr marL="362160" lvl="1" indent="-181080" defTabSz="914400">
              <a:lnSpc>
                <a:spcPts val="2305"/>
              </a:lnSpc>
              <a:buClr>
                <a:srgbClr val="000000"/>
              </a:buClr>
              <a:buFont typeface="Arial"/>
              <a:buChar char="•"/>
            </a:pPr>
            <a:r>
              <a:rPr lang="en-US" sz="1920" b="0" u="none" strike="noStrike">
                <a:solidFill>
                  <a:srgbClr val="000000"/>
                </a:solidFill>
                <a:uFillTx/>
                <a:latin typeface="Arial"/>
                <a:ea typeface="Arial"/>
              </a:rPr>
              <a:t>UI Design: Design the UI with a focus on user experience. Create wireframes to define the layout and flow of the interface.</a:t>
            </a:r>
            <a:endParaRPr lang="en-IN" sz="1920" b="0" u="none" strike="noStrike">
              <a:solidFill>
                <a:srgbClr val="000000"/>
              </a:solidFill>
              <a:uFillTx/>
              <a:latin typeface="Arial"/>
            </a:endParaRPr>
          </a:p>
          <a:p>
            <a:pPr marL="362160" lvl="1" indent="-181080" defTabSz="914400">
              <a:lnSpc>
                <a:spcPts val="2305"/>
              </a:lnSpc>
              <a:buClr>
                <a:srgbClr val="000000"/>
              </a:buClr>
              <a:buFont typeface="Arial"/>
              <a:buChar char="•"/>
            </a:pPr>
            <a:r>
              <a:rPr lang="en-US" sz="1920" b="0" u="none" strike="noStrike">
                <a:solidFill>
                  <a:srgbClr val="000000"/>
                </a:solidFill>
                <a:uFillTx/>
                <a:latin typeface="Arial"/>
                <a:ea typeface="Arial"/>
              </a:rPr>
              <a:t>UI-Database Integration: Connect the UI to the MySQL database using a server-side language (e.g., PHP, Node.js, or Python) to send SQL queries and receive the results for display.</a:t>
            </a:r>
            <a:endParaRPr lang="en-IN" sz="1920" b="0" u="none" strike="noStrike">
              <a:solidFill>
                <a:srgbClr val="000000"/>
              </a:solidFill>
              <a:uFillTx/>
              <a:latin typeface="Arial"/>
            </a:endParaRPr>
          </a:p>
          <a:p>
            <a:pPr marL="362160" indent="-181080" defTabSz="914400">
              <a:lnSpc>
                <a:spcPts val="2305"/>
              </a:lnSpc>
              <a:tabLst>
                <a:tab pos="0" algn="l"/>
              </a:tabLst>
            </a:pPr>
            <a:r>
              <a:rPr lang="en-US" sz="1920" b="1" u="none" strike="noStrike">
                <a:solidFill>
                  <a:srgbClr val="000000"/>
                </a:solidFill>
                <a:uFillTx/>
                <a:latin typeface="Arial Bold"/>
                <a:ea typeface="Arial Bold"/>
              </a:rPr>
              <a:t>5. Testing and Debugging</a:t>
            </a:r>
            <a:endParaRPr lang="en-IN" sz="1920" b="0" u="none" strike="noStrike">
              <a:solidFill>
                <a:srgbClr val="000000"/>
              </a:solidFill>
              <a:uFillTx/>
              <a:latin typeface="Arial"/>
            </a:endParaRPr>
          </a:p>
          <a:p>
            <a:pPr marL="362160" lvl="1" indent="-181080" defTabSz="914400">
              <a:lnSpc>
                <a:spcPts val="2305"/>
              </a:lnSpc>
              <a:buClr>
                <a:srgbClr val="000000"/>
              </a:buClr>
              <a:buFont typeface="Arial"/>
              <a:buChar char="•"/>
              <a:tabLst>
                <a:tab pos="0" algn="l"/>
              </a:tabLst>
            </a:pPr>
            <a:r>
              <a:rPr lang="en-US" sz="1920" b="0" u="none" strike="noStrike">
                <a:solidFill>
                  <a:srgbClr val="000000"/>
                </a:solidFill>
                <a:uFillTx/>
                <a:latin typeface="Arial"/>
                <a:ea typeface="Arial"/>
              </a:rPr>
              <a:t>Unit Testing: Test individual SQL queries, functions, and stored procedures to ensure they are working as expected.</a:t>
            </a:r>
            <a:endParaRPr lang="en-IN" sz="1920" b="0" u="none" strike="noStrike">
              <a:solidFill>
                <a:srgbClr val="000000"/>
              </a:solidFill>
              <a:uFillTx/>
              <a:latin typeface="Arial"/>
            </a:endParaRPr>
          </a:p>
          <a:p>
            <a:pPr marL="362160" lvl="1" indent="-181080" defTabSz="914400">
              <a:lnSpc>
                <a:spcPts val="2305"/>
              </a:lnSpc>
              <a:buClr>
                <a:srgbClr val="000000"/>
              </a:buClr>
              <a:buFont typeface="Arial"/>
              <a:buChar char="•"/>
              <a:tabLst>
                <a:tab pos="0" algn="l"/>
              </a:tabLst>
            </a:pPr>
            <a:r>
              <a:rPr lang="en-US" sz="1920" b="0" u="none" strike="noStrike">
                <a:solidFill>
                  <a:srgbClr val="000000"/>
                </a:solidFill>
                <a:uFillTx/>
                <a:latin typeface="Arial"/>
                <a:ea typeface="Arial"/>
              </a:rPr>
              <a:t>UI Testing: Conduct usability testing on the UI to ensure it is intuitive, responsive, and free of bugs. Test the UI’s ability to interact with the database and display accurate data.</a:t>
            </a:r>
            <a:endParaRPr lang="en-IN" sz="1920" b="0" u="none" strike="noStrike">
              <a:solidFill>
                <a:srgbClr val="000000"/>
              </a:solidFill>
              <a:uFillTx/>
              <a:latin typeface="Arial"/>
            </a:endParaRPr>
          </a:p>
          <a:p>
            <a:pPr marL="362160" lvl="1" indent="-181080" defTabSz="914400">
              <a:lnSpc>
                <a:spcPts val="2305"/>
              </a:lnSpc>
              <a:buClr>
                <a:srgbClr val="000000"/>
              </a:buClr>
              <a:buFont typeface="Arial"/>
              <a:buChar char="•"/>
              <a:tabLst>
                <a:tab pos="0" algn="l"/>
              </a:tabLst>
            </a:pPr>
            <a:r>
              <a:rPr lang="en-US" sz="1920" b="0" u="none" strike="noStrike">
                <a:solidFill>
                  <a:srgbClr val="000000"/>
                </a:solidFill>
                <a:uFillTx/>
                <a:latin typeface="Arial"/>
                <a:ea typeface="Arial"/>
              </a:rPr>
              <a:t>Database Integrity Testing: Verify that the data in the database is consistent, and the relationships between tables are maintained.</a:t>
            </a:r>
            <a:endParaRPr lang="en-IN" sz="1920" b="0" u="none" strike="noStrike">
              <a:solidFill>
                <a:srgbClr val="000000"/>
              </a:solidFill>
              <a:uFillTx/>
              <a:latin typeface="Arial"/>
            </a:endParaRPr>
          </a:p>
          <a:p>
            <a:pPr marL="362160" indent="-181080" defTabSz="914400">
              <a:lnSpc>
                <a:spcPts val="2305"/>
              </a:lnSpc>
              <a:tabLst>
                <a:tab pos="0" algn="l"/>
              </a:tabLst>
            </a:pPr>
            <a:endParaRPr lang="en-IN" sz="1800" b="0" u="none" strike="noStrike">
              <a:solidFill>
                <a:srgbClr val="000000"/>
              </a:solidFill>
              <a:uFillTx/>
              <a:latin typeface="Arial"/>
            </a:endParaRPr>
          </a:p>
        </p:txBody>
      </p:sp>
      <p:sp>
        <p:nvSpPr>
          <p:cNvPr id="181" name="TextBox 5"/>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182" name="TextBox 6"/>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10</a:t>
            </a:r>
            <a:endParaRPr lang="en-IN" sz="960" b="0" u="none" strike="noStrike">
              <a:solidFill>
                <a:srgbClr val="000000"/>
              </a:solidFill>
              <a:uFillTx/>
              <a:latin typeface="Arial"/>
            </a:endParaRPr>
          </a:p>
        </p:txBody>
      </p:sp>
      <p:sp>
        <p:nvSpPr>
          <p:cNvPr id="183" name="TextBox 7"/>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185" name="TextBox 3"/>
          <p:cNvSpPr/>
          <p:nvPr/>
        </p:nvSpPr>
        <p:spPr>
          <a:xfrm>
            <a:off x="761760" y="330480"/>
            <a:ext cx="8227800" cy="77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6143"/>
              </a:lnSpc>
            </a:pPr>
            <a:r>
              <a:rPr lang="en-US" sz="5120" b="1" u="none" strike="noStrike">
                <a:solidFill>
                  <a:srgbClr val="000000"/>
                </a:solidFill>
                <a:uFillTx/>
                <a:latin typeface="Times New Roman Bold"/>
                <a:ea typeface="Times New Roman Bold"/>
              </a:rPr>
              <a:t>ER Diagram </a:t>
            </a:r>
            <a:endParaRPr lang="en-IN" sz="5120" b="0" u="none" strike="noStrike">
              <a:solidFill>
                <a:srgbClr val="000000"/>
              </a:solidFill>
              <a:uFillTx/>
              <a:latin typeface="Arial"/>
            </a:endParaRPr>
          </a:p>
        </p:txBody>
      </p:sp>
      <p:sp>
        <p:nvSpPr>
          <p:cNvPr id="186" name="Freeform 4"/>
          <p:cNvSpPr/>
          <p:nvPr/>
        </p:nvSpPr>
        <p:spPr>
          <a:xfrm>
            <a:off x="189360" y="1728000"/>
            <a:ext cx="9409680" cy="4030920"/>
          </a:xfrm>
          <a:custGeom>
            <a:avLst/>
            <a:gdLst>
              <a:gd name="textAreaLeft" fmla="*/ 0 w 9409680"/>
              <a:gd name="textAreaRight" fmla="*/ 9410760 w 9409680"/>
              <a:gd name="textAreaTop" fmla="*/ 0 h 4030920"/>
              <a:gd name="textAreaBottom" fmla="*/ 4032000 h 4030920"/>
            </a:gdLst>
            <a:ahLst/>
            <a:cxnLst/>
            <a:rect l="textAreaLeft" t="textAreaTop" r="textAreaRight" b="textAreaBottom"/>
            <a:pathLst>
              <a:path w="9410688" h="4032000">
                <a:moveTo>
                  <a:pt x="0" y="0"/>
                </a:moveTo>
                <a:lnTo>
                  <a:pt x="9410688" y="0"/>
                </a:lnTo>
                <a:lnTo>
                  <a:pt x="9410688" y="4032000"/>
                </a:lnTo>
                <a:lnTo>
                  <a:pt x="0" y="4032000"/>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187" name="TextBox 5"/>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188" name="TextBox 6"/>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11</a:t>
            </a:r>
            <a:endParaRPr lang="en-IN" sz="960" b="0" u="none" strike="noStrike">
              <a:solidFill>
                <a:srgbClr val="000000"/>
              </a:solidFill>
              <a:uFillTx/>
              <a:latin typeface="Arial"/>
            </a:endParaRPr>
          </a:p>
        </p:txBody>
      </p:sp>
      <p:sp>
        <p:nvSpPr>
          <p:cNvPr id="189" name="TextBox 7"/>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191" name="TextBox 3"/>
          <p:cNvSpPr/>
          <p:nvPr/>
        </p:nvSpPr>
        <p:spPr>
          <a:xfrm>
            <a:off x="761760" y="330480"/>
            <a:ext cx="8227800" cy="1559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6143"/>
              </a:lnSpc>
            </a:pPr>
            <a:r>
              <a:rPr lang="en-US" sz="5120" b="1" u="none" strike="noStrike">
                <a:solidFill>
                  <a:srgbClr val="000000"/>
                </a:solidFill>
                <a:uFillTx/>
                <a:latin typeface="Times New Roman Bold"/>
                <a:ea typeface="Times New Roman Bold"/>
              </a:rPr>
              <a:t>ER Diagram To Relational Schema Conversion</a:t>
            </a:r>
            <a:endParaRPr lang="en-IN" sz="5120" b="0" u="none" strike="noStrike">
              <a:solidFill>
                <a:srgbClr val="000000"/>
              </a:solidFill>
              <a:uFillTx/>
              <a:latin typeface="Arial"/>
            </a:endParaRPr>
          </a:p>
        </p:txBody>
      </p:sp>
      <p:sp>
        <p:nvSpPr>
          <p:cNvPr id="192" name="TextBox 4"/>
          <p:cNvSpPr/>
          <p:nvPr/>
        </p:nvSpPr>
        <p:spPr>
          <a:xfrm>
            <a:off x="771480" y="2247480"/>
            <a:ext cx="8227800" cy="40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432000" lvl="1" indent="-216000" defTabSz="914400">
              <a:lnSpc>
                <a:spcPts val="2305"/>
              </a:lnSpc>
              <a:buClr>
                <a:srgbClr val="000000"/>
              </a:buClr>
              <a:buFont typeface="Arial"/>
              <a:buChar char="•"/>
            </a:pPr>
            <a:r>
              <a:rPr lang="en-US" sz="1920" b="0" u="none" strike="noStrike">
                <a:solidFill>
                  <a:srgbClr val="000000"/>
                </a:solidFill>
                <a:uFillTx/>
                <a:latin typeface="Arial"/>
                <a:ea typeface="Arial"/>
              </a:rPr>
              <a:t>geolocation_dataset (</a:t>
            </a:r>
            <a:r>
              <a:rPr lang="en-US" sz="1920" b="0" u="sng" strike="noStrike">
                <a:solidFill>
                  <a:srgbClr val="000000"/>
                </a:solidFill>
                <a:uFillTx/>
                <a:latin typeface="Arial"/>
                <a:ea typeface="Arial"/>
              </a:rPr>
              <a:t>geolocation_zip_code_prefix</a:t>
            </a:r>
            <a:r>
              <a:rPr lang="en-US" sz="1920" b="0" u="none" strike="noStrike">
                <a:solidFill>
                  <a:srgbClr val="000000"/>
                </a:solidFill>
                <a:uFillTx/>
                <a:latin typeface="Arial"/>
                <a:ea typeface="Arial"/>
              </a:rPr>
              <a:t>, geolocation_lat, geolocation_lng, geolocation_city, geolocation_state)</a:t>
            </a:r>
            <a:endParaRPr lang="en-IN" sz="1920" b="0" u="none" strike="noStrike">
              <a:solidFill>
                <a:srgbClr val="000000"/>
              </a:solidFill>
              <a:uFillTx/>
              <a:latin typeface="Arial"/>
            </a:endParaRPr>
          </a:p>
          <a:p>
            <a:pPr marL="432000" lvl="1" indent="-216000" defTabSz="914400">
              <a:lnSpc>
                <a:spcPts val="2305"/>
              </a:lnSpc>
              <a:buClr>
                <a:srgbClr val="000000"/>
              </a:buClr>
              <a:buFont typeface="Arial"/>
              <a:buChar char="•"/>
            </a:pPr>
            <a:r>
              <a:rPr lang="en-US" sz="1920" b="0" u="none" strike="noStrike">
                <a:solidFill>
                  <a:srgbClr val="000000"/>
                </a:solidFill>
                <a:uFillTx/>
                <a:latin typeface="Arial"/>
                <a:ea typeface="Arial"/>
              </a:rPr>
              <a:t>customers_dataset (</a:t>
            </a:r>
            <a:r>
              <a:rPr lang="en-US" sz="1920" b="0" u="sng" strike="noStrike">
                <a:solidFill>
                  <a:srgbClr val="000000"/>
                </a:solidFill>
                <a:uFillTx/>
                <a:latin typeface="Arial"/>
                <a:ea typeface="Arial"/>
              </a:rPr>
              <a:t>customer_id</a:t>
            </a:r>
            <a:r>
              <a:rPr lang="en-US" sz="1920" b="0" u="none" strike="noStrike">
                <a:solidFill>
                  <a:srgbClr val="000000"/>
                </a:solidFill>
                <a:uFillTx/>
                <a:latin typeface="Arial"/>
                <a:ea typeface="Arial"/>
              </a:rPr>
              <a:t>, customer_unique_id, </a:t>
            </a:r>
            <a:r>
              <a:rPr lang="en-US" sz="1920" b="0" u="sng" strike="noStrike">
                <a:solidFill>
                  <a:srgbClr val="000000"/>
                </a:solidFill>
                <a:uFillTx/>
                <a:latin typeface="Arial"/>
                <a:ea typeface="Arial"/>
              </a:rPr>
              <a:t>customer_zip_code_prefix</a:t>
            </a:r>
            <a:r>
              <a:rPr lang="en-US" sz="1920" b="0" u="none" strike="noStrike">
                <a:solidFill>
                  <a:srgbClr val="000000"/>
                </a:solidFill>
                <a:uFillTx/>
                <a:latin typeface="Arial"/>
                <a:ea typeface="Arial"/>
              </a:rPr>
              <a:t>, customer_city, customer_state, cust_Region)</a:t>
            </a:r>
            <a:endParaRPr lang="en-IN" sz="1920" b="0" u="none" strike="noStrike">
              <a:solidFill>
                <a:srgbClr val="000000"/>
              </a:solidFill>
              <a:uFillTx/>
              <a:latin typeface="Arial"/>
            </a:endParaRPr>
          </a:p>
          <a:p>
            <a:pPr marL="432000" lvl="1" indent="-216000" defTabSz="914400">
              <a:lnSpc>
                <a:spcPts val="2305"/>
              </a:lnSpc>
              <a:buClr>
                <a:srgbClr val="000000"/>
              </a:buClr>
              <a:buFont typeface="Arial"/>
              <a:buChar char="•"/>
            </a:pPr>
            <a:r>
              <a:rPr lang="en-US" sz="1920" b="0" u="none" strike="noStrike">
                <a:solidFill>
                  <a:srgbClr val="000000"/>
                </a:solidFill>
                <a:uFillTx/>
                <a:latin typeface="Arial"/>
                <a:ea typeface="Arial"/>
              </a:rPr>
              <a:t>sellers_dataset (</a:t>
            </a:r>
            <a:r>
              <a:rPr lang="en-US" sz="1920" b="0" u="sng" strike="noStrike">
                <a:solidFill>
                  <a:srgbClr val="000000"/>
                </a:solidFill>
                <a:uFillTx/>
                <a:latin typeface="Arial"/>
                <a:ea typeface="Arial"/>
              </a:rPr>
              <a:t>seller_id</a:t>
            </a:r>
            <a:r>
              <a:rPr lang="en-US" sz="1920" b="0" u="none" strike="noStrike">
                <a:solidFill>
                  <a:srgbClr val="000000"/>
                </a:solidFill>
                <a:uFillTx/>
                <a:latin typeface="Arial"/>
                <a:ea typeface="Arial"/>
              </a:rPr>
              <a:t>, </a:t>
            </a:r>
            <a:r>
              <a:rPr lang="en-US" sz="1920" b="0" u="sng" strike="noStrike">
                <a:solidFill>
                  <a:srgbClr val="000000"/>
                </a:solidFill>
                <a:uFillTx/>
                <a:latin typeface="Arial"/>
                <a:ea typeface="Arial"/>
              </a:rPr>
              <a:t>seller_zip_code_prefix</a:t>
            </a:r>
            <a:r>
              <a:rPr lang="en-US" sz="1920" b="0" u="none" strike="noStrike">
                <a:solidFill>
                  <a:srgbClr val="000000"/>
                </a:solidFill>
                <a:uFillTx/>
                <a:latin typeface="Arial"/>
                <a:ea typeface="Arial"/>
              </a:rPr>
              <a:t>, seller_city, seller_state)</a:t>
            </a:r>
            <a:endParaRPr lang="en-IN" sz="1920" b="0" u="none" strike="noStrike">
              <a:solidFill>
                <a:srgbClr val="000000"/>
              </a:solidFill>
              <a:uFillTx/>
              <a:latin typeface="Arial"/>
            </a:endParaRPr>
          </a:p>
          <a:p>
            <a:pPr marL="432000" lvl="1" indent="-216000" defTabSz="914400">
              <a:lnSpc>
                <a:spcPts val="2305"/>
              </a:lnSpc>
              <a:buClr>
                <a:srgbClr val="000000"/>
              </a:buClr>
              <a:buFont typeface="Arial"/>
              <a:buChar char="•"/>
            </a:pPr>
            <a:r>
              <a:rPr lang="en-US" sz="1920" b="0" u="none" strike="noStrike">
                <a:solidFill>
                  <a:srgbClr val="000000"/>
                </a:solidFill>
                <a:uFillTx/>
                <a:latin typeface="Arial"/>
                <a:ea typeface="Arial"/>
              </a:rPr>
              <a:t>product_category (</a:t>
            </a:r>
            <a:r>
              <a:rPr lang="en-US" sz="1920" b="0" u="sng" strike="noStrike">
                <a:solidFill>
                  <a:srgbClr val="000000"/>
                </a:solidFill>
                <a:uFillTx/>
                <a:latin typeface="Arial"/>
                <a:ea typeface="Arial"/>
              </a:rPr>
              <a:t>product_category_name</a:t>
            </a:r>
            <a:r>
              <a:rPr lang="en-US" sz="1920" b="0" u="none" strike="noStrike">
                <a:solidFill>
                  <a:srgbClr val="000000"/>
                </a:solidFill>
                <a:uFillTx/>
                <a:latin typeface="Arial"/>
                <a:ea typeface="Arial"/>
              </a:rPr>
              <a:t>, product_category_name_english, product_category)</a:t>
            </a:r>
            <a:endParaRPr lang="en-IN" sz="1920" b="0" u="none" strike="noStrike">
              <a:solidFill>
                <a:srgbClr val="000000"/>
              </a:solidFill>
              <a:uFillTx/>
              <a:latin typeface="Arial"/>
            </a:endParaRPr>
          </a:p>
          <a:p>
            <a:pPr marL="432000" lvl="1" indent="-216000" defTabSz="914400">
              <a:lnSpc>
                <a:spcPts val="2305"/>
              </a:lnSpc>
              <a:buClr>
                <a:srgbClr val="000000"/>
              </a:buClr>
              <a:buFont typeface="Arial"/>
              <a:buChar char="•"/>
            </a:pPr>
            <a:r>
              <a:rPr lang="en-US" sz="1920" b="0" u="none" strike="noStrike">
                <a:solidFill>
                  <a:srgbClr val="000000"/>
                </a:solidFill>
                <a:uFillTx/>
                <a:latin typeface="Arial"/>
                <a:ea typeface="Arial"/>
              </a:rPr>
              <a:t>products_dataset (</a:t>
            </a:r>
            <a:r>
              <a:rPr lang="en-US" sz="1920" b="0" u="sng" strike="noStrike">
                <a:solidFill>
                  <a:srgbClr val="000000"/>
                </a:solidFill>
                <a:uFillTx/>
                <a:latin typeface="Arial"/>
                <a:ea typeface="Arial"/>
              </a:rPr>
              <a:t>product_id</a:t>
            </a:r>
            <a:r>
              <a:rPr lang="en-US" sz="1920" b="0" u="none" strike="noStrike">
                <a:solidFill>
                  <a:srgbClr val="000000"/>
                </a:solidFill>
                <a:uFillTx/>
                <a:latin typeface="Arial"/>
                <a:ea typeface="Arial"/>
              </a:rPr>
              <a:t>, </a:t>
            </a:r>
            <a:r>
              <a:rPr lang="en-US" sz="1920" b="0" u="sng" strike="noStrike">
                <a:solidFill>
                  <a:srgbClr val="000000"/>
                </a:solidFill>
                <a:uFillTx/>
                <a:latin typeface="Arial"/>
                <a:ea typeface="Arial"/>
              </a:rPr>
              <a:t>product_category_name</a:t>
            </a:r>
            <a:r>
              <a:rPr lang="en-US" sz="1920" b="0" u="none" strike="noStrike">
                <a:solidFill>
                  <a:srgbClr val="000000"/>
                </a:solidFill>
                <a:uFillTx/>
                <a:latin typeface="Arial"/>
                <a:ea typeface="Arial"/>
              </a:rPr>
              <a:t>, product_name_length, product_description_length, product_photos_qty, product_weight_g, product_length_cm, product_height_cm, product_width_cm)</a:t>
            </a:r>
            <a:endParaRPr lang="en-IN" sz="1920" b="0" u="none" strike="noStrike">
              <a:solidFill>
                <a:srgbClr val="000000"/>
              </a:solidFill>
              <a:uFillTx/>
              <a:latin typeface="Arial"/>
            </a:endParaRPr>
          </a:p>
          <a:p>
            <a:pPr defTabSz="914400">
              <a:lnSpc>
                <a:spcPts val="2305"/>
              </a:lnSpc>
              <a:tabLst>
                <a:tab pos="0" algn="l"/>
              </a:tabLst>
            </a:pPr>
            <a:endParaRPr lang="en-IN" sz="1800" b="0" u="none" strike="noStrike">
              <a:solidFill>
                <a:srgbClr val="000000"/>
              </a:solidFill>
              <a:uFillTx/>
              <a:latin typeface="Arial"/>
            </a:endParaRPr>
          </a:p>
        </p:txBody>
      </p:sp>
      <p:sp>
        <p:nvSpPr>
          <p:cNvPr id="193" name="TextBox 5"/>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194" name="TextBox 6"/>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12</a:t>
            </a:r>
            <a:endParaRPr lang="en-IN" sz="960" b="0" u="none" strike="noStrike">
              <a:solidFill>
                <a:srgbClr val="000000"/>
              </a:solidFill>
              <a:uFillTx/>
              <a:latin typeface="Arial"/>
            </a:endParaRPr>
          </a:p>
        </p:txBody>
      </p:sp>
      <p:sp>
        <p:nvSpPr>
          <p:cNvPr id="195" name="TextBox 7"/>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197" name="TextBox 3"/>
          <p:cNvSpPr/>
          <p:nvPr/>
        </p:nvSpPr>
        <p:spPr>
          <a:xfrm>
            <a:off x="761760" y="330480"/>
            <a:ext cx="8227800" cy="1559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6143"/>
              </a:lnSpc>
            </a:pPr>
            <a:r>
              <a:rPr lang="en-US" sz="5120" b="1" u="none" strike="noStrike">
                <a:solidFill>
                  <a:srgbClr val="000000"/>
                </a:solidFill>
                <a:uFillTx/>
                <a:latin typeface="Times New Roman Bold"/>
                <a:ea typeface="Times New Roman Bold"/>
              </a:rPr>
              <a:t>ER Diagram To Relational Schema Conversion</a:t>
            </a:r>
            <a:endParaRPr lang="en-IN" sz="5120" b="0" u="none" strike="noStrike">
              <a:solidFill>
                <a:srgbClr val="000000"/>
              </a:solidFill>
              <a:uFillTx/>
              <a:latin typeface="Arial"/>
            </a:endParaRPr>
          </a:p>
        </p:txBody>
      </p:sp>
      <p:sp>
        <p:nvSpPr>
          <p:cNvPr id="198" name="TextBox 4"/>
          <p:cNvSpPr/>
          <p:nvPr/>
        </p:nvSpPr>
        <p:spPr>
          <a:xfrm>
            <a:off x="771480" y="2180160"/>
            <a:ext cx="8227800" cy="3219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432000" lvl="1" indent="-216000" defTabSz="914400">
              <a:lnSpc>
                <a:spcPts val="2305"/>
              </a:lnSpc>
              <a:buClr>
                <a:srgbClr val="000000"/>
              </a:buClr>
              <a:buFont typeface="Arial"/>
              <a:buChar char="•"/>
            </a:pPr>
            <a:r>
              <a:rPr lang="en-US" sz="1920" b="0" u="none" strike="noStrike">
                <a:solidFill>
                  <a:srgbClr val="000000"/>
                </a:solidFill>
                <a:uFillTx/>
                <a:latin typeface="Arial"/>
                <a:ea typeface="Arial"/>
              </a:rPr>
              <a:t>orders_dataset (</a:t>
            </a:r>
            <a:r>
              <a:rPr lang="en-US" sz="1920" b="0" u="sng" strike="noStrike">
                <a:solidFill>
                  <a:srgbClr val="000000"/>
                </a:solidFill>
                <a:uFillTx/>
                <a:latin typeface="Arial"/>
                <a:ea typeface="Arial"/>
              </a:rPr>
              <a:t>order_id</a:t>
            </a:r>
            <a:r>
              <a:rPr lang="en-US" sz="1920" b="0" u="none" strike="noStrike">
                <a:solidFill>
                  <a:srgbClr val="000000"/>
                </a:solidFill>
                <a:uFillTx/>
                <a:latin typeface="Arial"/>
                <a:ea typeface="Arial"/>
              </a:rPr>
              <a:t>, </a:t>
            </a:r>
            <a:r>
              <a:rPr lang="en-US" sz="1920" b="0" u="sng" strike="noStrike">
                <a:solidFill>
                  <a:srgbClr val="000000"/>
                </a:solidFill>
                <a:uFillTx/>
                <a:latin typeface="Arial"/>
                <a:ea typeface="Arial"/>
              </a:rPr>
              <a:t>customer_id</a:t>
            </a:r>
            <a:r>
              <a:rPr lang="en-US" sz="1920" b="0" u="none" strike="noStrike">
                <a:solidFill>
                  <a:srgbClr val="000000"/>
                </a:solidFill>
                <a:uFillTx/>
                <a:latin typeface="Arial"/>
                <a:ea typeface="Arial"/>
              </a:rPr>
              <a:t>, order_status, order_purchase_timestamp, order_approved_at, order_delivered_carrier_date, order_delivered_customer_date, order_estimated_delivery_date)</a:t>
            </a:r>
            <a:endParaRPr lang="en-IN" sz="1920" b="0" u="none" strike="noStrike">
              <a:solidFill>
                <a:srgbClr val="000000"/>
              </a:solidFill>
              <a:uFillTx/>
              <a:latin typeface="Arial"/>
            </a:endParaRPr>
          </a:p>
          <a:p>
            <a:pPr marL="432000" lvl="1" indent="-216000" defTabSz="914400">
              <a:lnSpc>
                <a:spcPts val="2305"/>
              </a:lnSpc>
              <a:buClr>
                <a:srgbClr val="000000"/>
              </a:buClr>
              <a:buFont typeface="Arial"/>
              <a:buChar char="•"/>
            </a:pPr>
            <a:r>
              <a:rPr lang="en-US" sz="1920" b="0" u="none" strike="noStrike">
                <a:solidFill>
                  <a:srgbClr val="000000"/>
                </a:solidFill>
                <a:uFillTx/>
                <a:latin typeface="Arial"/>
                <a:ea typeface="Arial"/>
              </a:rPr>
              <a:t>order_reviews_dataset (</a:t>
            </a:r>
            <a:r>
              <a:rPr lang="en-US" sz="1920" b="0" u="sng" strike="noStrike">
                <a:solidFill>
                  <a:srgbClr val="000000"/>
                </a:solidFill>
                <a:uFillTx/>
                <a:latin typeface="Arial"/>
                <a:ea typeface="Arial"/>
              </a:rPr>
              <a:t>review_id</a:t>
            </a:r>
            <a:r>
              <a:rPr lang="en-US" sz="1920" b="0" u="none" strike="noStrike">
                <a:solidFill>
                  <a:srgbClr val="000000"/>
                </a:solidFill>
                <a:uFillTx/>
                <a:latin typeface="Arial"/>
                <a:ea typeface="Arial"/>
              </a:rPr>
              <a:t>, </a:t>
            </a:r>
            <a:r>
              <a:rPr lang="en-US" sz="1920" b="0" u="sng" strike="noStrike">
                <a:solidFill>
                  <a:srgbClr val="000000"/>
                </a:solidFill>
                <a:uFillTx/>
                <a:latin typeface="Arial"/>
                <a:ea typeface="Arial"/>
              </a:rPr>
              <a:t>order_id</a:t>
            </a:r>
            <a:r>
              <a:rPr lang="en-US" sz="1920" b="0" u="none" strike="noStrike">
                <a:solidFill>
                  <a:srgbClr val="000000"/>
                </a:solidFill>
                <a:uFillTx/>
                <a:latin typeface="Arial"/>
                <a:ea typeface="Arial"/>
              </a:rPr>
              <a:t>, review_score, review_</a:t>
            </a:r>
            <a:r>
              <a:rPr lang="en-US" sz="1920" b="0" u="sng" strike="noStrike">
                <a:solidFill>
                  <a:srgbClr val="000000"/>
                </a:solidFill>
                <a:uFillTx/>
                <a:latin typeface="Arial"/>
                <a:ea typeface="Arial"/>
              </a:rPr>
              <a:t>comment</a:t>
            </a:r>
            <a:r>
              <a:rPr lang="en-US" sz="1920" b="0" u="none" strike="noStrike">
                <a:solidFill>
                  <a:srgbClr val="000000"/>
                </a:solidFill>
                <a:uFillTx/>
                <a:latin typeface="Arial"/>
                <a:ea typeface="Arial"/>
              </a:rPr>
              <a:t>_title, review_comment_message, review_creation_date, review_answer_timestamp)</a:t>
            </a:r>
            <a:endParaRPr lang="en-IN" sz="1920" b="0" u="none" strike="noStrike">
              <a:solidFill>
                <a:srgbClr val="000000"/>
              </a:solidFill>
              <a:uFillTx/>
              <a:latin typeface="Arial"/>
            </a:endParaRPr>
          </a:p>
          <a:p>
            <a:pPr marL="432000" lvl="1" indent="-216000" defTabSz="914400">
              <a:lnSpc>
                <a:spcPts val="2305"/>
              </a:lnSpc>
              <a:buClr>
                <a:srgbClr val="000000"/>
              </a:buClr>
              <a:buFont typeface="Arial"/>
              <a:buChar char="•"/>
            </a:pPr>
            <a:r>
              <a:rPr lang="en-US" sz="1920" b="0" u="none" strike="noStrike">
                <a:solidFill>
                  <a:srgbClr val="000000"/>
                </a:solidFill>
                <a:uFillTx/>
                <a:latin typeface="Arial"/>
                <a:ea typeface="Arial"/>
              </a:rPr>
              <a:t>order_items_dataset (</a:t>
            </a:r>
            <a:r>
              <a:rPr lang="en-US" sz="1920" b="0" u="sng" strike="noStrike">
                <a:solidFill>
                  <a:srgbClr val="000000"/>
                </a:solidFill>
                <a:uFillTx/>
                <a:latin typeface="Arial"/>
                <a:ea typeface="Arial"/>
              </a:rPr>
              <a:t>order_id</a:t>
            </a:r>
            <a:r>
              <a:rPr lang="en-US" sz="1920" b="0" u="none" strike="noStrike">
                <a:solidFill>
                  <a:srgbClr val="000000"/>
                </a:solidFill>
                <a:uFillTx/>
                <a:latin typeface="Arial"/>
                <a:ea typeface="Arial"/>
              </a:rPr>
              <a:t>, </a:t>
            </a:r>
            <a:r>
              <a:rPr lang="en-US" sz="1920" b="0" u="sng" strike="noStrike">
                <a:solidFill>
                  <a:srgbClr val="000000"/>
                </a:solidFill>
                <a:uFillTx/>
                <a:latin typeface="Arial"/>
                <a:ea typeface="Arial"/>
              </a:rPr>
              <a:t>order_item_id</a:t>
            </a:r>
            <a:r>
              <a:rPr lang="en-US" sz="1920" b="0" u="none" strike="noStrike">
                <a:solidFill>
                  <a:srgbClr val="000000"/>
                </a:solidFill>
                <a:uFillTx/>
                <a:latin typeface="Arial"/>
                <a:ea typeface="Arial"/>
              </a:rPr>
              <a:t>, </a:t>
            </a:r>
            <a:r>
              <a:rPr lang="en-US" sz="1920" b="0" u="sng" strike="noStrike">
                <a:solidFill>
                  <a:srgbClr val="000000"/>
                </a:solidFill>
                <a:uFillTx/>
                <a:latin typeface="Arial"/>
                <a:ea typeface="Arial"/>
              </a:rPr>
              <a:t>product_id</a:t>
            </a:r>
            <a:r>
              <a:rPr lang="en-US" sz="1920" b="0" u="none" strike="noStrike">
                <a:solidFill>
                  <a:srgbClr val="000000"/>
                </a:solidFill>
                <a:uFillTx/>
                <a:latin typeface="Arial"/>
                <a:ea typeface="Arial"/>
              </a:rPr>
              <a:t>, </a:t>
            </a:r>
            <a:r>
              <a:rPr lang="en-US" sz="1920" b="0" u="sng" strike="noStrike">
                <a:solidFill>
                  <a:srgbClr val="000000"/>
                </a:solidFill>
                <a:uFillTx/>
                <a:latin typeface="Arial"/>
                <a:ea typeface="Arial"/>
              </a:rPr>
              <a:t>seller_id</a:t>
            </a:r>
            <a:r>
              <a:rPr lang="en-US" sz="1920" b="0" u="none" strike="noStrike">
                <a:solidFill>
                  <a:srgbClr val="000000"/>
                </a:solidFill>
                <a:uFillTx/>
                <a:latin typeface="Arial"/>
                <a:ea typeface="Arial"/>
              </a:rPr>
              <a:t>, shipping_limit_date, price, freight_value)</a:t>
            </a:r>
            <a:endParaRPr lang="en-IN" sz="1920" b="0" u="none" strike="noStrike">
              <a:solidFill>
                <a:srgbClr val="000000"/>
              </a:solidFill>
              <a:uFillTx/>
              <a:latin typeface="Arial"/>
            </a:endParaRPr>
          </a:p>
          <a:p>
            <a:pPr marL="432000" lvl="1" indent="-216000" defTabSz="914400">
              <a:lnSpc>
                <a:spcPts val="2305"/>
              </a:lnSpc>
              <a:buClr>
                <a:srgbClr val="000000"/>
              </a:buClr>
              <a:buFont typeface="Arial"/>
              <a:buChar char="•"/>
            </a:pPr>
            <a:r>
              <a:rPr lang="en-US" sz="1920" b="0" u="none" strike="noStrike">
                <a:solidFill>
                  <a:srgbClr val="000000"/>
                </a:solidFill>
                <a:uFillTx/>
                <a:latin typeface="Arial"/>
                <a:ea typeface="Arial"/>
              </a:rPr>
              <a:t>order_payments_dataset (</a:t>
            </a:r>
            <a:r>
              <a:rPr lang="en-US" sz="1920" b="0" u="sng" strike="noStrike">
                <a:solidFill>
                  <a:srgbClr val="000000"/>
                </a:solidFill>
                <a:uFillTx/>
                <a:latin typeface="Arial"/>
                <a:ea typeface="Arial"/>
              </a:rPr>
              <a:t>order_id</a:t>
            </a:r>
            <a:r>
              <a:rPr lang="en-US" sz="1920" b="0" u="none" strike="noStrike">
                <a:solidFill>
                  <a:srgbClr val="000000"/>
                </a:solidFill>
                <a:uFillTx/>
                <a:latin typeface="Arial"/>
                <a:ea typeface="Arial"/>
              </a:rPr>
              <a:t>, </a:t>
            </a:r>
            <a:r>
              <a:rPr lang="en-US" sz="1920" b="0" u="sng" strike="noStrike">
                <a:solidFill>
                  <a:srgbClr val="000000"/>
                </a:solidFill>
                <a:uFillTx/>
                <a:latin typeface="Arial"/>
                <a:ea typeface="Arial"/>
              </a:rPr>
              <a:t>payment_sequential</a:t>
            </a:r>
            <a:r>
              <a:rPr lang="en-US" sz="1920" b="0" u="none" strike="noStrike">
                <a:solidFill>
                  <a:srgbClr val="000000"/>
                </a:solidFill>
                <a:uFillTx/>
                <a:latin typeface="Arial"/>
                <a:ea typeface="Arial"/>
              </a:rPr>
              <a:t>, payment_type, payment_installments, payment_value)</a:t>
            </a:r>
            <a:endParaRPr lang="en-IN" sz="1920" b="0" u="none" strike="noStrike">
              <a:solidFill>
                <a:srgbClr val="000000"/>
              </a:solidFill>
              <a:uFillTx/>
              <a:latin typeface="Arial"/>
            </a:endParaRPr>
          </a:p>
        </p:txBody>
      </p:sp>
      <p:sp>
        <p:nvSpPr>
          <p:cNvPr id="199" name="TextBox 5"/>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200" name="TextBox 6"/>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13</a:t>
            </a:r>
            <a:endParaRPr lang="en-IN" sz="960" b="0" u="none" strike="noStrike">
              <a:solidFill>
                <a:srgbClr val="000000"/>
              </a:solidFill>
              <a:uFillTx/>
              <a:latin typeface="Arial"/>
            </a:endParaRPr>
          </a:p>
        </p:txBody>
      </p:sp>
      <p:sp>
        <p:nvSpPr>
          <p:cNvPr id="201" name="TextBox 7"/>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03" name="TextBox 3"/>
          <p:cNvSpPr/>
          <p:nvPr/>
        </p:nvSpPr>
        <p:spPr>
          <a:xfrm>
            <a:off x="264240" y="3960"/>
            <a:ext cx="822780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096"/>
              </a:lnSpc>
            </a:pPr>
            <a:r>
              <a:rPr lang="en-US" sz="3420" b="1" u="none" strike="noStrike">
                <a:solidFill>
                  <a:srgbClr val="000000"/>
                </a:solidFill>
                <a:uFillTx/>
                <a:latin typeface="Times New Roman Bold"/>
                <a:ea typeface="Times New Roman Bold"/>
              </a:rPr>
              <a:t>Database Table Creation </a:t>
            </a:r>
            <a:endParaRPr lang="en-IN" sz="3420" b="0" u="none" strike="noStrike">
              <a:solidFill>
                <a:srgbClr val="000000"/>
              </a:solidFill>
              <a:uFillTx/>
              <a:latin typeface="Arial"/>
            </a:endParaRPr>
          </a:p>
        </p:txBody>
      </p:sp>
      <p:sp>
        <p:nvSpPr>
          <p:cNvPr id="204" name="Freeform 4"/>
          <p:cNvSpPr/>
          <p:nvPr/>
        </p:nvSpPr>
        <p:spPr>
          <a:xfrm>
            <a:off x="38880" y="883440"/>
            <a:ext cx="9752040" cy="5451480"/>
          </a:xfrm>
          <a:custGeom>
            <a:avLst/>
            <a:gdLst>
              <a:gd name="textAreaLeft" fmla="*/ 0 w 9752040"/>
              <a:gd name="textAreaRight" fmla="*/ 9753120 w 9752040"/>
              <a:gd name="textAreaTop" fmla="*/ 0 h 5451480"/>
              <a:gd name="textAreaBottom" fmla="*/ 5452560 h 5451480"/>
            </a:gdLst>
            <a:ahLst/>
            <a:cxnLst/>
            <a:rect l="textAreaLeft" t="textAreaTop" r="textAreaRight" b="textAreaBottom"/>
            <a:pathLst>
              <a:path w="9753216" h="5452416">
                <a:moveTo>
                  <a:pt x="0" y="0"/>
                </a:moveTo>
                <a:lnTo>
                  <a:pt x="9753216" y="0"/>
                </a:lnTo>
                <a:lnTo>
                  <a:pt x="9753216" y="5452416"/>
                </a:lnTo>
                <a:lnTo>
                  <a:pt x="0" y="5452416"/>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05" name="TextBox 5"/>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206" name="TextBox 6"/>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14</a:t>
            </a:r>
            <a:endParaRPr lang="en-IN" sz="960" b="0" u="none" strike="noStrike">
              <a:solidFill>
                <a:srgbClr val="000000"/>
              </a:solidFill>
              <a:uFillTx/>
              <a:latin typeface="Arial"/>
            </a:endParaRPr>
          </a:p>
        </p:txBody>
      </p:sp>
      <p:sp>
        <p:nvSpPr>
          <p:cNvPr id="207" name="TextBox 7"/>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09" name="TextBox 3"/>
          <p:cNvSpPr/>
          <p:nvPr/>
        </p:nvSpPr>
        <p:spPr>
          <a:xfrm>
            <a:off x="184680" y="88920"/>
            <a:ext cx="822780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096"/>
              </a:lnSpc>
            </a:pPr>
            <a:r>
              <a:rPr lang="en-US" sz="3420" b="1" u="none" strike="noStrike">
                <a:solidFill>
                  <a:srgbClr val="000000"/>
                </a:solidFill>
                <a:uFillTx/>
                <a:latin typeface="Times New Roman Bold"/>
                <a:ea typeface="Times New Roman Bold"/>
              </a:rPr>
              <a:t>Database Table Creation </a:t>
            </a:r>
            <a:endParaRPr lang="en-IN" sz="3420" b="0" u="none" strike="noStrike">
              <a:solidFill>
                <a:srgbClr val="000000"/>
              </a:solidFill>
              <a:uFillTx/>
              <a:latin typeface="Arial"/>
            </a:endParaRPr>
          </a:p>
        </p:txBody>
      </p:sp>
      <p:sp>
        <p:nvSpPr>
          <p:cNvPr id="210" name="Freeform 4"/>
          <p:cNvSpPr/>
          <p:nvPr/>
        </p:nvSpPr>
        <p:spPr>
          <a:xfrm>
            <a:off x="38880" y="883440"/>
            <a:ext cx="9752040" cy="5451480"/>
          </a:xfrm>
          <a:custGeom>
            <a:avLst/>
            <a:gdLst>
              <a:gd name="textAreaLeft" fmla="*/ 0 w 9752040"/>
              <a:gd name="textAreaRight" fmla="*/ 9753120 w 9752040"/>
              <a:gd name="textAreaTop" fmla="*/ 0 h 5451480"/>
              <a:gd name="textAreaBottom" fmla="*/ 5452560 h 5451480"/>
            </a:gdLst>
            <a:ahLst/>
            <a:cxnLst/>
            <a:rect l="textAreaLeft" t="textAreaTop" r="textAreaRight" b="textAreaBottom"/>
            <a:pathLst>
              <a:path w="9753216" h="5452416">
                <a:moveTo>
                  <a:pt x="0" y="0"/>
                </a:moveTo>
                <a:lnTo>
                  <a:pt x="9753216" y="0"/>
                </a:lnTo>
                <a:lnTo>
                  <a:pt x="9753216" y="5452416"/>
                </a:lnTo>
                <a:lnTo>
                  <a:pt x="0" y="5452416"/>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11" name="TextBox 5"/>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212" name="TextBox 6"/>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15</a:t>
            </a:r>
            <a:endParaRPr lang="en-IN" sz="960" b="0" u="none" strike="noStrike">
              <a:solidFill>
                <a:srgbClr val="000000"/>
              </a:solidFill>
              <a:uFillTx/>
              <a:latin typeface="Arial"/>
            </a:endParaRPr>
          </a:p>
        </p:txBody>
      </p:sp>
      <p:sp>
        <p:nvSpPr>
          <p:cNvPr id="213" name="TextBox 7"/>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15" name="TextBox 3"/>
          <p:cNvSpPr/>
          <p:nvPr/>
        </p:nvSpPr>
        <p:spPr>
          <a:xfrm>
            <a:off x="283320" y="88920"/>
            <a:ext cx="822780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096"/>
              </a:lnSpc>
            </a:pPr>
            <a:r>
              <a:rPr lang="en-US" sz="3420" b="1" u="none" strike="noStrike">
                <a:solidFill>
                  <a:srgbClr val="000000"/>
                </a:solidFill>
                <a:uFillTx/>
                <a:latin typeface="Times New Roman Bold"/>
                <a:ea typeface="Times New Roman Bold"/>
              </a:rPr>
              <a:t>Database Table Creation </a:t>
            </a:r>
            <a:endParaRPr lang="en-IN" sz="3420" b="0" u="none" strike="noStrike">
              <a:solidFill>
                <a:srgbClr val="000000"/>
              </a:solidFill>
              <a:uFillTx/>
              <a:latin typeface="Arial"/>
            </a:endParaRPr>
          </a:p>
        </p:txBody>
      </p:sp>
      <p:sp>
        <p:nvSpPr>
          <p:cNvPr id="216" name="Freeform 4"/>
          <p:cNvSpPr/>
          <p:nvPr/>
        </p:nvSpPr>
        <p:spPr>
          <a:xfrm>
            <a:off x="360" y="883440"/>
            <a:ext cx="9752040" cy="5451480"/>
          </a:xfrm>
          <a:custGeom>
            <a:avLst/>
            <a:gdLst>
              <a:gd name="textAreaLeft" fmla="*/ 0 w 9752040"/>
              <a:gd name="textAreaRight" fmla="*/ 9753120 w 9752040"/>
              <a:gd name="textAreaTop" fmla="*/ 0 h 5451480"/>
              <a:gd name="textAreaBottom" fmla="*/ 5452560 h 5451480"/>
            </a:gdLst>
            <a:ahLst/>
            <a:cxnLst/>
            <a:rect l="textAreaLeft" t="textAreaTop" r="textAreaRight" b="textAreaBottom"/>
            <a:pathLst>
              <a:path w="9753216" h="5452416">
                <a:moveTo>
                  <a:pt x="0" y="0"/>
                </a:moveTo>
                <a:lnTo>
                  <a:pt x="9753216" y="0"/>
                </a:lnTo>
                <a:lnTo>
                  <a:pt x="9753216" y="5452416"/>
                </a:lnTo>
                <a:lnTo>
                  <a:pt x="0" y="5452416"/>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17" name="TextBox 5"/>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218" name="TextBox 6"/>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16</a:t>
            </a:r>
            <a:endParaRPr lang="en-IN" sz="960" b="0" u="none" strike="noStrike">
              <a:solidFill>
                <a:srgbClr val="000000"/>
              </a:solidFill>
              <a:uFillTx/>
              <a:latin typeface="Arial"/>
            </a:endParaRPr>
          </a:p>
        </p:txBody>
      </p:sp>
      <p:sp>
        <p:nvSpPr>
          <p:cNvPr id="219" name="TextBox 7"/>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21" name="TextBox 3"/>
          <p:cNvSpPr/>
          <p:nvPr/>
        </p:nvSpPr>
        <p:spPr>
          <a:xfrm>
            <a:off x="859320" y="339840"/>
            <a:ext cx="8264160" cy="77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6143"/>
              </a:lnSpc>
            </a:pPr>
            <a:r>
              <a:rPr lang="en-US" sz="5120" b="1" u="none" strike="noStrike">
                <a:solidFill>
                  <a:srgbClr val="000000"/>
                </a:solidFill>
                <a:uFillTx/>
                <a:latin typeface="Arial"/>
                <a:ea typeface="Arial"/>
              </a:rPr>
              <a:t>Data Insertion</a:t>
            </a:r>
            <a:endParaRPr lang="en-IN" sz="5120" b="0" u="none" strike="noStrike">
              <a:solidFill>
                <a:srgbClr val="000000"/>
              </a:solidFill>
              <a:uFillTx/>
              <a:latin typeface="Arial"/>
            </a:endParaRPr>
          </a:p>
        </p:txBody>
      </p:sp>
      <p:sp>
        <p:nvSpPr>
          <p:cNvPr id="222" name="TextBox 4"/>
          <p:cNvSpPr/>
          <p:nvPr/>
        </p:nvSpPr>
        <p:spPr>
          <a:xfrm>
            <a:off x="857880" y="1725480"/>
            <a:ext cx="8458920" cy="292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246960" lvl="1" indent="-123480" defTabSz="914400">
              <a:lnSpc>
                <a:spcPts val="2305"/>
              </a:lnSpc>
              <a:buClr>
                <a:srgbClr val="000000"/>
              </a:buClr>
              <a:buFont typeface="Arial"/>
              <a:buChar char="•"/>
            </a:pPr>
            <a:r>
              <a:rPr lang="en-US" sz="1920" b="0" u="none" strike="noStrike">
                <a:solidFill>
                  <a:srgbClr val="000000"/>
                </a:solidFill>
                <a:uFillTx/>
                <a:latin typeface="Arial"/>
                <a:ea typeface="Arial"/>
              </a:rPr>
              <a:t>In this project, I utilized the CSV Insert Tool to efficiently populate the MySQL database with data. </a:t>
            </a:r>
            <a:endParaRPr lang="en-IN" sz="1920" b="0" u="none" strike="noStrike">
              <a:solidFill>
                <a:srgbClr val="000000"/>
              </a:solidFill>
              <a:uFillTx/>
              <a:latin typeface="Arial"/>
            </a:endParaRPr>
          </a:p>
          <a:p>
            <a:pPr marL="246960" lvl="1" indent="-123480" defTabSz="914400">
              <a:lnSpc>
                <a:spcPts val="2305"/>
              </a:lnSpc>
              <a:buClr>
                <a:srgbClr val="000000"/>
              </a:buClr>
              <a:buFont typeface="Arial"/>
              <a:buChar char="•"/>
            </a:pPr>
            <a:r>
              <a:rPr lang="en-US" sz="1920" b="0" u="none" strike="noStrike">
                <a:solidFill>
                  <a:srgbClr val="000000"/>
                </a:solidFill>
                <a:uFillTx/>
                <a:latin typeface="Arial"/>
                <a:ea typeface="Arial"/>
              </a:rPr>
              <a:t>The CSV Insert Tool allows for bulk importing of data from CSV files into MySQL tables, which significantly speeds up the process of inserting large datasets. </a:t>
            </a:r>
            <a:endParaRPr lang="en-IN" sz="1920" b="0" u="none" strike="noStrike">
              <a:solidFill>
                <a:srgbClr val="000000"/>
              </a:solidFill>
              <a:uFillTx/>
              <a:latin typeface="Arial"/>
            </a:endParaRPr>
          </a:p>
          <a:p>
            <a:pPr marL="246960" lvl="1" indent="-123480" defTabSz="914400">
              <a:lnSpc>
                <a:spcPts val="2305"/>
              </a:lnSpc>
              <a:buClr>
                <a:srgbClr val="000000"/>
              </a:buClr>
              <a:buFont typeface="Arial"/>
              <a:buChar char="•"/>
            </a:pPr>
            <a:r>
              <a:rPr lang="en-US" sz="1920" b="0" u="none" strike="noStrike">
                <a:solidFill>
                  <a:srgbClr val="000000"/>
                </a:solidFill>
                <a:uFillTx/>
                <a:latin typeface="Arial"/>
                <a:ea typeface="Arial"/>
              </a:rPr>
              <a:t>I prepared the data in CSV format, ensuring that it adhered to the required schema, and then used the tool to map the columns in the CSV files to the corresponding columns in the MySQL tables. </a:t>
            </a:r>
            <a:endParaRPr lang="en-IN" sz="1920" b="0" u="none" strike="noStrike">
              <a:solidFill>
                <a:srgbClr val="000000"/>
              </a:solidFill>
              <a:uFillTx/>
              <a:latin typeface="Arial"/>
            </a:endParaRPr>
          </a:p>
          <a:p>
            <a:pPr marL="246960" lvl="1" indent="-123480" defTabSz="914400">
              <a:lnSpc>
                <a:spcPts val="2305"/>
              </a:lnSpc>
              <a:buClr>
                <a:srgbClr val="000000"/>
              </a:buClr>
              <a:buFont typeface="Arial"/>
              <a:buChar char="•"/>
            </a:pPr>
            <a:r>
              <a:rPr lang="en-US" sz="1920" b="0" u="none" strike="noStrike">
                <a:solidFill>
                  <a:srgbClr val="000000"/>
                </a:solidFill>
                <a:uFillTx/>
                <a:latin typeface="Arial"/>
                <a:ea typeface="Arial"/>
              </a:rPr>
              <a:t>This method streamlined the data import process, ensuring accuracy and consistency across the database while minimizing manual data entry.</a:t>
            </a:r>
            <a:endParaRPr lang="en-IN" sz="1920" b="0" u="none" strike="noStrike">
              <a:solidFill>
                <a:srgbClr val="000000"/>
              </a:solidFill>
              <a:uFillTx/>
              <a:latin typeface="Arial"/>
            </a:endParaRPr>
          </a:p>
        </p:txBody>
      </p:sp>
      <p:sp>
        <p:nvSpPr>
          <p:cNvPr id="223" name="TextBox 5"/>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224" name="TextBox 6"/>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17</a:t>
            </a:r>
            <a:endParaRPr lang="en-IN" sz="960" b="0" u="none" strike="noStrike">
              <a:solidFill>
                <a:srgbClr val="000000"/>
              </a:solidFill>
              <a:uFillTx/>
              <a:latin typeface="Arial"/>
            </a:endParaRPr>
          </a:p>
        </p:txBody>
      </p:sp>
      <p:sp>
        <p:nvSpPr>
          <p:cNvPr id="225" name="TextBox 7"/>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27" name="TextBox 3"/>
          <p:cNvSpPr/>
          <p:nvPr/>
        </p:nvSpPr>
        <p:spPr>
          <a:xfrm>
            <a:off x="859320" y="339840"/>
            <a:ext cx="8264160" cy="77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6143"/>
              </a:lnSpc>
            </a:pPr>
            <a:r>
              <a:rPr lang="en-US" sz="5120" b="1" u="none" strike="noStrike">
                <a:solidFill>
                  <a:srgbClr val="000000"/>
                </a:solidFill>
                <a:uFillTx/>
                <a:latin typeface="Arial"/>
                <a:ea typeface="Arial"/>
              </a:rPr>
              <a:t>Data Insertion</a:t>
            </a:r>
            <a:endParaRPr lang="en-IN" sz="5120" b="0" u="none" strike="noStrike">
              <a:solidFill>
                <a:srgbClr val="000000"/>
              </a:solidFill>
              <a:uFillTx/>
              <a:latin typeface="Arial"/>
            </a:endParaRPr>
          </a:p>
        </p:txBody>
      </p:sp>
      <p:sp>
        <p:nvSpPr>
          <p:cNvPr id="228" name="Freeform 4"/>
          <p:cNvSpPr/>
          <p:nvPr/>
        </p:nvSpPr>
        <p:spPr>
          <a:xfrm>
            <a:off x="1536120" y="1343880"/>
            <a:ext cx="7135560" cy="5950800"/>
          </a:xfrm>
          <a:custGeom>
            <a:avLst/>
            <a:gdLst>
              <a:gd name="textAreaLeft" fmla="*/ 0 w 7135560"/>
              <a:gd name="textAreaRight" fmla="*/ 7136640 w 7135560"/>
              <a:gd name="textAreaTop" fmla="*/ 0 h 5950800"/>
              <a:gd name="textAreaBottom" fmla="*/ 5951880 h 5950800"/>
            </a:gdLst>
            <a:ahLst/>
            <a:cxnLst/>
            <a:rect l="textAreaLeft" t="textAreaTop" r="textAreaRight" b="textAreaBottom"/>
            <a:pathLst>
              <a:path w="7136640" h="5952000">
                <a:moveTo>
                  <a:pt x="0" y="0"/>
                </a:moveTo>
                <a:lnTo>
                  <a:pt x="7136640" y="0"/>
                </a:lnTo>
                <a:lnTo>
                  <a:pt x="7136640" y="5952000"/>
                </a:lnTo>
                <a:lnTo>
                  <a:pt x="0" y="5952000"/>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29" name="TextBox 5"/>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230" name="TextBox 6"/>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18</a:t>
            </a:r>
            <a:endParaRPr lang="en-IN" sz="960" b="0" u="none" strike="noStrike">
              <a:solidFill>
                <a:srgbClr val="000000"/>
              </a:solidFill>
              <a:uFillTx/>
              <a:latin typeface="Arial"/>
            </a:endParaRPr>
          </a:p>
        </p:txBody>
      </p:sp>
      <p:sp>
        <p:nvSpPr>
          <p:cNvPr id="231" name="TextBox 7"/>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33" name="TextBox 3"/>
          <p:cNvSpPr/>
          <p:nvPr/>
        </p:nvSpPr>
        <p:spPr>
          <a:xfrm>
            <a:off x="859320" y="339840"/>
            <a:ext cx="8264160" cy="77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6143"/>
              </a:lnSpc>
            </a:pPr>
            <a:r>
              <a:rPr lang="en-US" sz="5120" b="1" u="none" strike="noStrike">
                <a:solidFill>
                  <a:srgbClr val="000000"/>
                </a:solidFill>
                <a:uFillTx/>
                <a:latin typeface="Arial"/>
                <a:ea typeface="Arial"/>
              </a:rPr>
              <a:t>Data Insertion</a:t>
            </a:r>
            <a:endParaRPr lang="en-IN" sz="5120" b="0" u="none" strike="noStrike">
              <a:solidFill>
                <a:srgbClr val="000000"/>
              </a:solidFill>
              <a:uFillTx/>
              <a:latin typeface="Arial"/>
            </a:endParaRPr>
          </a:p>
        </p:txBody>
      </p:sp>
      <p:sp>
        <p:nvSpPr>
          <p:cNvPr id="234" name="Freeform 4"/>
          <p:cNvSpPr/>
          <p:nvPr/>
        </p:nvSpPr>
        <p:spPr>
          <a:xfrm>
            <a:off x="1536120" y="1152000"/>
            <a:ext cx="7233480" cy="6032880"/>
          </a:xfrm>
          <a:custGeom>
            <a:avLst/>
            <a:gdLst>
              <a:gd name="textAreaLeft" fmla="*/ 0 w 7233480"/>
              <a:gd name="textAreaRight" fmla="*/ 7234560 w 7233480"/>
              <a:gd name="textAreaTop" fmla="*/ 0 h 6032880"/>
              <a:gd name="textAreaBottom" fmla="*/ 6033960 h 6032880"/>
            </a:gdLst>
            <a:ahLst/>
            <a:cxnLst/>
            <a:rect l="textAreaLeft" t="textAreaTop" r="textAreaRight" b="textAreaBottom"/>
            <a:pathLst>
              <a:path w="7234560" h="6033792">
                <a:moveTo>
                  <a:pt x="0" y="0"/>
                </a:moveTo>
                <a:lnTo>
                  <a:pt x="7234560" y="0"/>
                </a:lnTo>
                <a:lnTo>
                  <a:pt x="7234560" y="6033792"/>
                </a:lnTo>
                <a:lnTo>
                  <a:pt x="0" y="6033792"/>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35" name="TextBox 5"/>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236" name="TextBox 6"/>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19</a:t>
            </a:r>
            <a:endParaRPr lang="en-IN" sz="960" b="0" u="none" strike="noStrike">
              <a:solidFill>
                <a:srgbClr val="000000"/>
              </a:solidFill>
              <a:uFillTx/>
              <a:latin typeface="Arial"/>
            </a:endParaRPr>
          </a:p>
        </p:txBody>
      </p:sp>
      <p:sp>
        <p:nvSpPr>
          <p:cNvPr id="237" name="TextBox 7"/>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133" name="TextBox 3"/>
          <p:cNvSpPr/>
          <p:nvPr/>
        </p:nvSpPr>
        <p:spPr>
          <a:xfrm>
            <a:off x="761760" y="406440"/>
            <a:ext cx="8227800" cy="4824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3801"/>
              </a:lnSpc>
            </a:pPr>
            <a:r>
              <a:rPr lang="en-US" sz="3520" b="0" u="none" strike="noStrike">
                <a:solidFill>
                  <a:srgbClr val="000000"/>
                </a:solidFill>
                <a:uFillTx/>
                <a:latin typeface="Times New Roman"/>
                <a:ea typeface="Times New Roman"/>
              </a:rPr>
              <a:t>Outline of the Presentation</a:t>
            </a:r>
            <a:endParaRPr lang="en-IN" sz="3520" b="0" u="none" strike="noStrike">
              <a:solidFill>
                <a:srgbClr val="000000"/>
              </a:solidFill>
              <a:uFillTx/>
              <a:latin typeface="Arial"/>
            </a:endParaRPr>
          </a:p>
        </p:txBody>
      </p:sp>
      <p:sp>
        <p:nvSpPr>
          <p:cNvPr id="134" name="TextBox 4"/>
          <p:cNvSpPr/>
          <p:nvPr/>
        </p:nvSpPr>
        <p:spPr>
          <a:xfrm>
            <a:off x="761760" y="1712520"/>
            <a:ext cx="8227800" cy="3511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64880" lvl="1" indent="-82440" defTabSz="914400">
              <a:lnSpc>
                <a:spcPts val="1536"/>
              </a:lnSpc>
              <a:buClr>
                <a:srgbClr val="000000"/>
              </a:buClr>
              <a:buFont typeface="OpenSymbol"/>
              <a:buAutoNum type="arabicPeriod"/>
            </a:pPr>
            <a:r>
              <a:rPr lang="en-US" sz="1280" b="1" u="none" strike="noStrike">
                <a:solidFill>
                  <a:srgbClr val="000000"/>
                </a:solidFill>
                <a:uFillTx/>
                <a:latin typeface="Times New Roman Bold"/>
                <a:ea typeface="Times New Roman Bold"/>
              </a:rPr>
              <a:t>Names of all the group members and their work distribution</a:t>
            </a:r>
            <a:endParaRPr lang="en-IN" sz="1280" b="0" u="none" strike="noStrike">
              <a:solidFill>
                <a:srgbClr val="000000"/>
              </a:solidFill>
              <a:uFillTx/>
              <a:latin typeface="Arial"/>
            </a:endParaRPr>
          </a:p>
          <a:p>
            <a:pPr marL="164880" lvl="1" indent="-82440" defTabSz="914400">
              <a:lnSpc>
                <a:spcPts val="1536"/>
              </a:lnSpc>
              <a:buClr>
                <a:srgbClr val="000000"/>
              </a:buClr>
              <a:buFont typeface="OpenSymbol"/>
              <a:buAutoNum type="arabicPeriod"/>
            </a:pPr>
            <a:r>
              <a:rPr lang="en-US" sz="1280" b="1" u="none" strike="noStrike">
                <a:solidFill>
                  <a:srgbClr val="000000"/>
                </a:solidFill>
                <a:uFillTx/>
                <a:latin typeface="Times New Roman Bold"/>
                <a:ea typeface="Times New Roman Bold"/>
              </a:rPr>
              <a:t>Introduction</a:t>
            </a:r>
            <a:endParaRPr lang="en-IN" sz="1280" b="0" u="none" strike="noStrike">
              <a:solidFill>
                <a:srgbClr val="000000"/>
              </a:solidFill>
              <a:uFillTx/>
              <a:latin typeface="Arial"/>
            </a:endParaRPr>
          </a:p>
          <a:p>
            <a:pPr marL="164880" lvl="1" indent="-82440" defTabSz="914400">
              <a:lnSpc>
                <a:spcPts val="1536"/>
              </a:lnSpc>
              <a:buClr>
                <a:srgbClr val="000000"/>
              </a:buClr>
              <a:buFont typeface="OpenSymbol"/>
              <a:buAutoNum type="arabicPeriod"/>
            </a:pPr>
            <a:r>
              <a:rPr lang="en-US" sz="1280" b="1" u="none" strike="noStrike">
                <a:solidFill>
                  <a:srgbClr val="000000"/>
                </a:solidFill>
                <a:uFillTx/>
                <a:latin typeface="Times New Roman Bold"/>
                <a:ea typeface="Times New Roman Bold"/>
              </a:rPr>
              <a:t>Problem Statement</a:t>
            </a:r>
            <a:endParaRPr lang="en-IN" sz="1280" b="0" u="none" strike="noStrike">
              <a:solidFill>
                <a:srgbClr val="000000"/>
              </a:solidFill>
              <a:uFillTx/>
              <a:latin typeface="Arial"/>
            </a:endParaRPr>
          </a:p>
          <a:p>
            <a:pPr marL="164880" lvl="1" indent="-82440" defTabSz="914400">
              <a:lnSpc>
                <a:spcPts val="1536"/>
              </a:lnSpc>
              <a:buClr>
                <a:srgbClr val="000000"/>
              </a:buClr>
              <a:buFont typeface="OpenSymbol"/>
              <a:buAutoNum type="arabicPeriod"/>
            </a:pPr>
            <a:r>
              <a:rPr lang="en-US" sz="1280" b="1" u="none" strike="noStrike">
                <a:solidFill>
                  <a:srgbClr val="000000"/>
                </a:solidFill>
                <a:uFillTx/>
                <a:latin typeface="Times New Roman Bold"/>
                <a:ea typeface="Times New Roman Bold"/>
              </a:rPr>
              <a:t>Objectives of the Project</a:t>
            </a:r>
            <a:endParaRPr lang="en-IN" sz="1280" b="0" u="none" strike="noStrike">
              <a:solidFill>
                <a:srgbClr val="000000"/>
              </a:solidFill>
              <a:uFillTx/>
              <a:latin typeface="Arial"/>
            </a:endParaRPr>
          </a:p>
          <a:p>
            <a:pPr marL="164880" lvl="1" indent="-82440" defTabSz="914400">
              <a:lnSpc>
                <a:spcPts val="1536"/>
              </a:lnSpc>
              <a:buClr>
                <a:srgbClr val="000000"/>
              </a:buClr>
              <a:buFont typeface="OpenSymbol"/>
              <a:buAutoNum type="arabicPeriod"/>
            </a:pPr>
            <a:r>
              <a:rPr lang="en-US" sz="1280" b="1" u="none" strike="noStrike">
                <a:solidFill>
                  <a:srgbClr val="000000"/>
                </a:solidFill>
                <a:uFillTx/>
                <a:latin typeface="Times New Roman Bold"/>
                <a:ea typeface="Times New Roman Bold"/>
              </a:rPr>
              <a:t>Methodology</a:t>
            </a:r>
            <a:endParaRPr lang="en-IN" sz="1280" b="0" u="none" strike="noStrike">
              <a:solidFill>
                <a:srgbClr val="000000"/>
              </a:solidFill>
              <a:uFillTx/>
              <a:latin typeface="Arial"/>
            </a:endParaRPr>
          </a:p>
          <a:p>
            <a:pPr marL="164880" lvl="1" indent="-82440" defTabSz="914400">
              <a:lnSpc>
                <a:spcPts val="1536"/>
              </a:lnSpc>
              <a:buClr>
                <a:srgbClr val="000000"/>
              </a:buClr>
              <a:buFont typeface="OpenSymbol"/>
              <a:buAutoNum type="arabicPeriod"/>
            </a:pPr>
            <a:r>
              <a:rPr lang="en-US" sz="1280" b="1" u="none" strike="noStrike">
                <a:solidFill>
                  <a:srgbClr val="000000"/>
                </a:solidFill>
                <a:uFillTx/>
                <a:latin typeface="Times New Roman Bold"/>
                <a:ea typeface="Times New Roman Bold"/>
              </a:rPr>
              <a:t>ER Diagram </a:t>
            </a:r>
            <a:endParaRPr lang="en-IN" sz="1280" b="0" u="none" strike="noStrike">
              <a:solidFill>
                <a:srgbClr val="000000"/>
              </a:solidFill>
              <a:uFillTx/>
              <a:latin typeface="Arial"/>
            </a:endParaRPr>
          </a:p>
          <a:p>
            <a:pPr marL="164880" lvl="1" indent="-82440" defTabSz="914400">
              <a:lnSpc>
                <a:spcPts val="1536"/>
              </a:lnSpc>
              <a:buClr>
                <a:srgbClr val="000000"/>
              </a:buClr>
              <a:buFont typeface="OpenSymbol"/>
              <a:buAutoNum type="arabicPeriod"/>
            </a:pPr>
            <a:r>
              <a:rPr lang="en-US" sz="1280" b="1" u="none" strike="noStrike">
                <a:solidFill>
                  <a:srgbClr val="000000"/>
                </a:solidFill>
                <a:uFillTx/>
                <a:latin typeface="Times New Roman Bold"/>
                <a:ea typeface="Times New Roman Bold"/>
              </a:rPr>
              <a:t>ER Diagram To Relational Schema Conversion</a:t>
            </a:r>
            <a:endParaRPr lang="en-IN" sz="1280" b="0" u="none" strike="noStrike">
              <a:solidFill>
                <a:srgbClr val="000000"/>
              </a:solidFill>
              <a:uFillTx/>
              <a:latin typeface="Arial"/>
            </a:endParaRPr>
          </a:p>
          <a:p>
            <a:pPr marL="164880" lvl="1" indent="-82440" defTabSz="914400">
              <a:lnSpc>
                <a:spcPts val="1536"/>
              </a:lnSpc>
              <a:buClr>
                <a:srgbClr val="000000"/>
              </a:buClr>
              <a:buFont typeface="OpenSymbol"/>
              <a:buAutoNum type="arabicPeriod"/>
            </a:pPr>
            <a:r>
              <a:rPr lang="en-US" sz="1280" b="1" u="none" strike="noStrike">
                <a:solidFill>
                  <a:srgbClr val="000000"/>
                </a:solidFill>
                <a:uFillTx/>
                <a:latin typeface="Times New Roman Bold"/>
                <a:ea typeface="Times New Roman Bold"/>
              </a:rPr>
              <a:t>Database Table Creation and Data Insertion</a:t>
            </a:r>
            <a:endParaRPr lang="en-IN" sz="1280" b="0" u="none" strike="noStrike">
              <a:solidFill>
                <a:srgbClr val="000000"/>
              </a:solidFill>
              <a:uFillTx/>
              <a:latin typeface="Arial"/>
            </a:endParaRPr>
          </a:p>
          <a:p>
            <a:pPr marL="164880" lvl="1" indent="-82440" defTabSz="914400">
              <a:lnSpc>
                <a:spcPts val="1536"/>
              </a:lnSpc>
              <a:buClr>
                <a:srgbClr val="000000"/>
              </a:buClr>
              <a:buFont typeface="OpenSymbol"/>
              <a:buAutoNum type="arabicPeriod"/>
            </a:pPr>
            <a:r>
              <a:rPr lang="en-US" sz="1280" b="1" u="none" strike="noStrike">
                <a:solidFill>
                  <a:srgbClr val="000000"/>
                </a:solidFill>
                <a:uFillTx/>
                <a:latin typeface="Times New Roman Bold"/>
                <a:ea typeface="Times New Roman Bold"/>
              </a:rPr>
              <a:t>Basic and Advanced Query Implementation</a:t>
            </a:r>
            <a:endParaRPr lang="en-IN" sz="1280" b="0" u="none" strike="noStrike">
              <a:solidFill>
                <a:srgbClr val="000000"/>
              </a:solidFill>
              <a:uFillTx/>
              <a:latin typeface="Arial"/>
            </a:endParaRPr>
          </a:p>
          <a:p>
            <a:pPr marL="164880" lvl="1" indent="-82440" defTabSz="914400">
              <a:lnSpc>
                <a:spcPts val="1536"/>
              </a:lnSpc>
              <a:buClr>
                <a:srgbClr val="000000"/>
              </a:buClr>
              <a:buFont typeface="OpenSymbol"/>
              <a:buAutoNum type="arabicPeriod"/>
            </a:pPr>
            <a:r>
              <a:rPr lang="en-US" sz="1280" b="1" u="none" strike="noStrike">
                <a:solidFill>
                  <a:srgbClr val="000000"/>
                </a:solidFill>
                <a:uFillTx/>
                <a:latin typeface="Times New Roman Bold"/>
                <a:ea typeface="Times New Roman Bold"/>
              </a:rPr>
              <a:t>Python Desktop / Web Application </a:t>
            </a:r>
            <a:endParaRPr lang="en-IN" sz="1280" b="0" u="none" strike="noStrike">
              <a:solidFill>
                <a:srgbClr val="000000"/>
              </a:solidFill>
              <a:uFillTx/>
              <a:latin typeface="Arial"/>
            </a:endParaRPr>
          </a:p>
          <a:p>
            <a:pPr marL="164880" lvl="1" indent="-82440" defTabSz="914400">
              <a:lnSpc>
                <a:spcPts val="1536"/>
              </a:lnSpc>
              <a:buClr>
                <a:srgbClr val="000000"/>
              </a:buClr>
              <a:buFont typeface="OpenSymbol"/>
              <a:buAutoNum type="arabicPeriod"/>
            </a:pPr>
            <a:r>
              <a:rPr lang="en-US" sz="1280" b="1" u="none" strike="noStrike">
                <a:solidFill>
                  <a:srgbClr val="000000"/>
                </a:solidFill>
                <a:uFillTx/>
                <a:latin typeface="Times New Roman Bold"/>
                <a:ea typeface="Times New Roman Bold"/>
              </a:rPr>
              <a:t>Project Outcome</a:t>
            </a:r>
            <a:endParaRPr lang="en-IN" sz="1280" b="0" u="none" strike="noStrike">
              <a:solidFill>
                <a:srgbClr val="000000"/>
              </a:solidFill>
              <a:uFillTx/>
              <a:latin typeface="Arial"/>
            </a:endParaRPr>
          </a:p>
          <a:p>
            <a:pPr marL="164880" lvl="1" indent="-82440" defTabSz="914400">
              <a:lnSpc>
                <a:spcPts val="1536"/>
              </a:lnSpc>
              <a:buClr>
                <a:srgbClr val="000000"/>
              </a:buClr>
              <a:buFont typeface="OpenSymbol"/>
              <a:buAutoNum type="arabicPeriod"/>
            </a:pPr>
            <a:r>
              <a:rPr lang="en-US" sz="1280" b="1" u="none" strike="noStrike">
                <a:solidFill>
                  <a:srgbClr val="000000"/>
                </a:solidFill>
                <a:uFillTx/>
                <a:latin typeface="Times New Roman Bold"/>
                <a:ea typeface="Times New Roman Bold"/>
              </a:rPr>
              <a:t>Conclusion</a:t>
            </a:r>
            <a:endParaRPr lang="en-IN" sz="1280" b="0" u="none" strike="noStrike">
              <a:solidFill>
                <a:srgbClr val="000000"/>
              </a:solidFill>
              <a:uFillTx/>
              <a:latin typeface="Arial"/>
            </a:endParaRPr>
          </a:p>
          <a:p>
            <a:pPr marL="164880" lvl="1" indent="-82440" defTabSz="914400">
              <a:lnSpc>
                <a:spcPts val="1536"/>
              </a:lnSpc>
              <a:buClr>
                <a:srgbClr val="000000"/>
              </a:buClr>
              <a:buFont typeface="OpenSymbol"/>
              <a:buAutoNum type="arabicPeriod"/>
            </a:pPr>
            <a:r>
              <a:rPr lang="en-US" sz="1280" b="1" u="none" strike="noStrike">
                <a:solidFill>
                  <a:srgbClr val="000000"/>
                </a:solidFill>
                <a:uFillTx/>
                <a:latin typeface="Times New Roman Bold"/>
                <a:ea typeface="Times New Roman Bold"/>
              </a:rPr>
              <a:t>References</a:t>
            </a:r>
            <a:endParaRPr lang="en-IN" sz="1280" b="0" u="none" strike="noStrike">
              <a:solidFill>
                <a:srgbClr val="000000"/>
              </a:solidFill>
              <a:uFillTx/>
              <a:latin typeface="Arial"/>
            </a:endParaRPr>
          </a:p>
          <a:p>
            <a:pPr marL="164880" lvl="1" indent="-82440" defTabSz="914400">
              <a:lnSpc>
                <a:spcPts val="1536"/>
              </a:lnSpc>
              <a:buClr>
                <a:srgbClr val="000000"/>
              </a:buClr>
              <a:buFont typeface="OpenSymbol"/>
              <a:buAutoNum type="arabicPeriod"/>
            </a:pPr>
            <a:r>
              <a:rPr lang="en-US" sz="1280" b="1" u="none" strike="noStrike">
                <a:solidFill>
                  <a:srgbClr val="000000"/>
                </a:solidFill>
                <a:uFillTx/>
                <a:latin typeface="Times New Roman Bold"/>
                <a:ea typeface="Times New Roman Bold"/>
              </a:rPr>
              <a:t>A photograph of the phase 1 presentation.</a:t>
            </a:r>
            <a:endParaRPr lang="en-IN" sz="1280" b="0" u="none" strike="noStrike">
              <a:solidFill>
                <a:srgbClr val="000000"/>
              </a:solidFill>
              <a:uFillTx/>
              <a:latin typeface="Arial"/>
            </a:endParaRPr>
          </a:p>
          <a:p>
            <a:pPr marL="164880" indent="-82440" defTabSz="914400">
              <a:lnSpc>
                <a:spcPts val="1536"/>
              </a:lnSpc>
              <a:tabLst>
                <a:tab pos="0" algn="l"/>
              </a:tabLst>
            </a:pPr>
            <a:endParaRPr lang="en-IN" sz="1800" b="0" u="none" strike="noStrike">
              <a:solidFill>
                <a:srgbClr val="000000"/>
              </a:solidFill>
              <a:uFillTx/>
              <a:latin typeface="Arial"/>
            </a:endParaRPr>
          </a:p>
          <a:p>
            <a:pPr marL="164880" indent="-82440" defTabSz="914400">
              <a:lnSpc>
                <a:spcPts val="1536"/>
              </a:lnSpc>
              <a:tabLst>
                <a:tab pos="0" algn="l"/>
              </a:tabLst>
            </a:pPr>
            <a:endParaRPr lang="en-IN" sz="1280" b="0" u="none" strike="noStrike">
              <a:solidFill>
                <a:srgbClr val="000000"/>
              </a:solidFill>
              <a:uFillTx/>
              <a:latin typeface="Arial"/>
            </a:endParaRPr>
          </a:p>
          <a:p>
            <a:pPr marL="164880" indent="-82440" defTabSz="914400">
              <a:lnSpc>
                <a:spcPts val="1536"/>
              </a:lnSpc>
              <a:tabLst>
                <a:tab pos="0" algn="l"/>
              </a:tabLst>
            </a:pPr>
            <a:endParaRPr lang="en-IN" sz="1800" b="0" u="none" strike="noStrike">
              <a:solidFill>
                <a:srgbClr val="000000"/>
              </a:solidFill>
              <a:uFillTx/>
              <a:latin typeface="Arial"/>
            </a:endParaRPr>
          </a:p>
          <a:p>
            <a:pPr marL="164880" indent="-82440" defTabSz="914400">
              <a:lnSpc>
                <a:spcPts val="1536"/>
              </a:lnSpc>
              <a:tabLst>
                <a:tab pos="0" algn="l"/>
              </a:tabLst>
            </a:pPr>
            <a:endParaRPr lang="en-IN" sz="1800" b="0" u="none" strike="noStrike">
              <a:solidFill>
                <a:srgbClr val="000000"/>
              </a:solidFill>
              <a:uFillTx/>
              <a:latin typeface="Arial"/>
            </a:endParaRPr>
          </a:p>
        </p:txBody>
      </p:sp>
      <p:sp>
        <p:nvSpPr>
          <p:cNvPr id="135" name="TextBox 5"/>
          <p:cNvSpPr/>
          <p:nvPr/>
        </p:nvSpPr>
        <p:spPr>
          <a:xfrm>
            <a:off x="6980040" y="679752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a:solidFill>
                  <a:srgbClr val="898989"/>
                </a:solidFill>
                <a:uFillTx/>
                <a:latin typeface="Times New Roman"/>
                <a:ea typeface="Times New Roman"/>
              </a:rPr>
              <a:t>&lt;number&gt;</a:t>
            </a:r>
            <a:endParaRPr lang="en-IN" sz="960" b="0" u="none" strike="noStrike">
              <a:solidFill>
                <a:srgbClr val="000000"/>
              </a:solidFill>
              <a:uFillTx/>
              <a:latin typeface="Arial"/>
            </a:endParaRPr>
          </a:p>
        </p:txBody>
      </p:sp>
      <p:sp>
        <p:nvSpPr>
          <p:cNvPr id="136" name="TextBox 6"/>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39" name="TextBox 3"/>
          <p:cNvSpPr/>
          <p:nvPr/>
        </p:nvSpPr>
        <p:spPr>
          <a:xfrm>
            <a:off x="859320" y="339840"/>
            <a:ext cx="8264160" cy="77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6143"/>
              </a:lnSpc>
            </a:pPr>
            <a:r>
              <a:rPr lang="en-US" sz="5120" b="1" u="none" strike="noStrike">
                <a:solidFill>
                  <a:srgbClr val="000000"/>
                </a:solidFill>
                <a:uFillTx/>
                <a:latin typeface="Arial"/>
                <a:ea typeface="Arial"/>
              </a:rPr>
              <a:t>Data Insertion</a:t>
            </a:r>
            <a:endParaRPr lang="en-IN" sz="5120" b="0" u="none" strike="noStrike">
              <a:solidFill>
                <a:srgbClr val="000000"/>
              </a:solidFill>
              <a:uFillTx/>
              <a:latin typeface="Arial"/>
            </a:endParaRPr>
          </a:p>
        </p:txBody>
      </p:sp>
      <p:sp>
        <p:nvSpPr>
          <p:cNvPr id="240" name="Freeform 4"/>
          <p:cNvSpPr/>
          <p:nvPr/>
        </p:nvSpPr>
        <p:spPr>
          <a:xfrm>
            <a:off x="1728000" y="1435680"/>
            <a:ext cx="6334920" cy="5283000"/>
          </a:xfrm>
          <a:custGeom>
            <a:avLst/>
            <a:gdLst>
              <a:gd name="textAreaLeft" fmla="*/ 0 w 6334920"/>
              <a:gd name="textAreaRight" fmla="*/ 6336000 w 6334920"/>
              <a:gd name="textAreaTop" fmla="*/ 0 h 5283000"/>
              <a:gd name="textAreaBottom" fmla="*/ 5284080 h 5283000"/>
            </a:gdLst>
            <a:ahLst/>
            <a:cxnLst/>
            <a:rect l="textAreaLeft" t="textAreaTop" r="textAreaRight" b="textAreaBottom"/>
            <a:pathLst>
              <a:path w="6336000" h="5284224">
                <a:moveTo>
                  <a:pt x="0" y="0"/>
                </a:moveTo>
                <a:lnTo>
                  <a:pt x="6336000" y="0"/>
                </a:lnTo>
                <a:lnTo>
                  <a:pt x="6336000" y="5284224"/>
                </a:lnTo>
                <a:lnTo>
                  <a:pt x="0" y="5284224"/>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41" name="TextBox 5"/>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242" name="TextBox 6"/>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20</a:t>
            </a:r>
            <a:endParaRPr lang="en-IN" sz="960" b="0" u="none" strike="noStrike">
              <a:solidFill>
                <a:srgbClr val="000000"/>
              </a:solidFill>
              <a:uFillTx/>
              <a:latin typeface="Arial"/>
            </a:endParaRPr>
          </a:p>
        </p:txBody>
      </p:sp>
      <p:sp>
        <p:nvSpPr>
          <p:cNvPr id="243" name="TextBox 7"/>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45" name="TextBox 3"/>
          <p:cNvSpPr/>
          <p:nvPr/>
        </p:nvSpPr>
        <p:spPr>
          <a:xfrm>
            <a:off x="859320" y="339840"/>
            <a:ext cx="8264160" cy="77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6143"/>
              </a:lnSpc>
            </a:pPr>
            <a:r>
              <a:rPr lang="en-US" sz="5120" b="1" u="none" strike="noStrike">
                <a:solidFill>
                  <a:srgbClr val="000000"/>
                </a:solidFill>
                <a:uFillTx/>
                <a:latin typeface="Arial"/>
                <a:ea typeface="Arial"/>
              </a:rPr>
              <a:t>Data Insertion</a:t>
            </a:r>
            <a:endParaRPr lang="en-IN" sz="5120" b="0" u="none" strike="noStrike">
              <a:solidFill>
                <a:srgbClr val="000000"/>
              </a:solidFill>
              <a:uFillTx/>
              <a:latin typeface="Arial"/>
            </a:endParaRPr>
          </a:p>
        </p:txBody>
      </p:sp>
      <p:sp>
        <p:nvSpPr>
          <p:cNvPr id="246" name="Freeform 4"/>
          <p:cNvSpPr/>
          <p:nvPr/>
        </p:nvSpPr>
        <p:spPr>
          <a:xfrm rot="21592200">
            <a:off x="1622880" y="1236600"/>
            <a:ext cx="6932880" cy="5781960"/>
          </a:xfrm>
          <a:custGeom>
            <a:avLst/>
            <a:gdLst>
              <a:gd name="textAreaLeft" fmla="*/ 0 w 6932880"/>
              <a:gd name="textAreaRight" fmla="*/ 6933960 w 6932880"/>
              <a:gd name="textAreaTop" fmla="*/ 0 h 5781960"/>
              <a:gd name="textAreaBottom" fmla="*/ 5783040 h 5781960"/>
            </a:gdLst>
            <a:ahLst/>
            <a:cxnLst/>
            <a:rect l="textAreaLeft" t="textAreaTop" r="textAreaRight" b="textAreaBottom"/>
            <a:pathLst>
              <a:path w="6933888" h="5783040">
                <a:moveTo>
                  <a:pt x="0" y="0"/>
                </a:moveTo>
                <a:lnTo>
                  <a:pt x="6933888" y="0"/>
                </a:lnTo>
                <a:lnTo>
                  <a:pt x="6933888" y="5783040"/>
                </a:lnTo>
                <a:lnTo>
                  <a:pt x="0" y="5783040"/>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47" name="TextBox 5"/>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248" name="TextBox 6"/>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21</a:t>
            </a:r>
            <a:endParaRPr lang="en-IN" sz="960" b="0" u="none" strike="noStrike">
              <a:solidFill>
                <a:srgbClr val="000000"/>
              </a:solidFill>
              <a:uFillTx/>
              <a:latin typeface="Arial"/>
            </a:endParaRPr>
          </a:p>
        </p:txBody>
      </p:sp>
      <p:sp>
        <p:nvSpPr>
          <p:cNvPr id="249" name="TextBox 7"/>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51" name="TextBox 3"/>
          <p:cNvSpPr/>
          <p:nvPr/>
        </p:nvSpPr>
        <p:spPr>
          <a:xfrm>
            <a:off x="803160" y="360000"/>
            <a:ext cx="8264160" cy="77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6143"/>
              </a:lnSpc>
            </a:pPr>
            <a:r>
              <a:rPr lang="en-US" sz="5120" b="1" u="none" strike="noStrike">
                <a:solidFill>
                  <a:srgbClr val="000000"/>
                </a:solidFill>
                <a:uFillTx/>
                <a:latin typeface="Arial"/>
                <a:ea typeface="Arial"/>
              </a:rPr>
              <a:t>Data Insertion</a:t>
            </a:r>
            <a:endParaRPr lang="en-IN" sz="5120" b="0" u="none" strike="noStrike">
              <a:solidFill>
                <a:srgbClr val="000000"/>
              </a:solidFill>
              <a:uFillTx/>
              <a:latin typeface="Arial"/>
            </a:endParaRPr>
          </a:p>
        </p:txBody>
      </p:sp>
      <p:sp>
        <p:nvSpPr>
          <p:cNvPr id="252" name="Freeform 4"/>
          <p:cNvSpPr/>
          <p:nvPr/>
        </p:nvSpPr>
        <p:spPr>
          <a:xfrm>
            <a:off x="1536120" y="1019160"/>
            <a:ext cx="7295040" cy="6083640"/>
          </a:xfrm>
          <a:custGeom>
            <a:avLst/>
            <a:gdLst>
              <a:gd name="textAreaLeft" fmla="*/ 0 w 7295040"/>
              <a:gd name="textAreaRight" fmla="*/ 7296120 w 7295040"/>
              <a:gd name="textAreaTop" fmla="*/ 0 h 6083640"/>
              <a:gd name="textAreaBottom" fmla="*/ 6084720 h 6083640"/>
            </a:gdLst>
            <a:ahLst/>
            <a:cxnLst/>
            <a:rect l="textAreaLeft" t="textAreaTop" r="textAreaRight" b="textAreaBottom"/>
            <a:pathLst>
              <a:path w="7296000" h="6084864">
                <a:moveTo>
                  <a:pt x="0" y="0"/>
                </a:moveTo>
                <a:lnTo>
                  <a:pt x="7296000" y="0"/>
                </a:lnTo>
                <a:lnTo>
                  <a:pt x="7296000" y="6084864"/>
                </a:lnTo>
                <a:lnTo>
                  <a:pt x="0" y="6084864"/>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53" name="TextBox 5"/>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254" name="TextBox 6"/>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22</a:t>
            </a:r>
            <a:endParaRPr lang="en-IN" sz="960" b="0" u="none" strike="noStrike">
              <a:solidFill>
                <a:srgbClr val="000000"/>
              </a:solidFill>
              <a:uFillTx/>
              <a:latin typeface="Arial"/>
            </a:endParaRPr>
          </a:p>
        </p:txBody>
      </p:sp>
      <p:sp>
        <p:nvSpPr>
          <p:cNvPr id="255" name="TextBox 7"/>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57" name="TextBox 3"/>
          <p:cNvSpPr/>
          <p:nvPr/>
        </p:nvSpPr>
        <p:spPr>
          <a:xfrm>
            <a:off x="80640" y="88920"/>
            <a:ext cx="826416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096"/>
              </a:lnSpc>
            </a:pPr>
            <a:r>
              <a:rPr lang="en-US" sz="3420" b="1" u="none" strike="noStrike">
                <a:solidFill>
                  <a:srgbClr val="000000"/>
                </a:solidFill>
                <a:uFillTx/>
                <a:latin typeface="Times New Roman Bold"/>
                <a:ea typeface="Times New Roman Bold"/>
              </a:rPr>
              <a:t>Query Implementation</a:t>
            </a:r>
            <a:endParaRPr lang="en-IN" sz="3420" b="0" u="none" strike="noStrike">
              <a:solidFill>
                <a:srgbClr val="000000"/>
              </a:solidFill>
              <a:uFillTx/>
              <a:latin typeface="Arial"/>
            </a:endParaRPr>
          </a:p>
        </p:txBody>
      </p:sp>
      <p:sp>
        <p:nvSpPr>
          <p:cNvPr id="258" name="TextBox 4"/>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259" name="TextBox 5"/>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23</a:t>
            </a:r>
            <a:endParaRPr lang="en-IN" sz="960" b="0" u="none" strike="noStrike">
              <a:solidFill>
                <a:srgbClr val="000000"/>
              </a:solidFill>
              <a:uFillTx/>
              <a:latin typeface="Arial"/>
            </a:endParaRPr>
          </a:p>
        </p:txBody>
      </p:sp>
      <p:sp>
        <p:nvSpPr>
          <p:cNvPr id="260" name="TextBox 6"/>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261" name="Freeform 7"/>
          <p:cNvSpPr/>
          <p:nvPr/>
        </p:nvSpPr>
        <p:spPr>
          <a:xfrm>
            <a:off x="80640" y="847800"/>
            <a:ext cx="9752400" cy="1257840"/>
          </a:xfrm>
          <a:custGeom>
            <a:avLst/>
            <a:gdLst>
              <a:gd name="textAreaLeft" fmla="*/ 0 w 9752400"/>
              <a:gd name="textAreaRight" fmla="*/ 9753480 w 9752400"/>
              <a:gd name="textAreaTop" fmla="*/ 0 h 1257840"/>
              <a:gd name="textAreaBottom" fmla="*/ 1258920 h 1257840"/>
            </a:gdLst>
            <a:ahLst/>
            <a:cxnLst/>
            <a:rect l="textAreaLeft" t="textAreaTop" r="textAreaRight" b="textAreaBottom"/>
            <a:pathLst>
              <a:path w="9753600" h="1258849">
                <a:moveTo>
                  <a:pt x="0" y="0"/>
                </a:moveTo>
                <a:lnTo>
                  <a:pt x="9753600" y="0"/>
                </a:lnTo>
                <a:lnTo>
                  <a:pt x="9753600" y="1258848"/>
                </a:lnTo>
                <a:lnTo>
                  <a:pt x="0" y="1258848"/>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62" name="Freeform 8"/>
          <p:cNvSpPr/>
          <p:nvPr/>
        </p:nvSpPr>
        <p:spPr>
          <a:xfrm>
            <a:off x="280080" y="2139840"/>
            <a:ext cx="9003240" cy="4296240"/>
          </a:xfrm>
          <a:custGeom>
            <a:avLst/>
            <a:gdLst>
              <a:gd name="textAreaLeft" fmla="*/ 0 w 9003240"/>
              <a:gd name="textAreaRight" fmla="*/ 9004320 w 9003240"/>
              <a:gd name="textAreaTop" fmla="*/ 0 h 4296240"/>
              <a:gd name="textAreaBottom" fmla="*/ 4297320 h 4296240"/>
            </a:gdLst>
            <a:ahLst/>
            <a:cxnLst/>
            <a:rect l="textAreaLeft" t="textAreaTop" r="textAreaRight" b="textAreaBottom"/>
            <a:pathLst>
              <a:path w="9004236" h="4297212">
                <a:moveTo>
                  <a:pt x="0" y="0"/>
                </a:moveTo>
                <a:lnTo>
                  <a:pt x="9004237" y="0"/>
                </a:lnTo>
                <a:lnTo>
                  <a:pt x="9004237" y="4297212"/>
                </a:lnTo>
                <a:lnTo>
                  <a:pt x="0" y="4297212"/>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64" name="TextBox 3"/>
          <p:cNvSpPr/>
          <p:nvPr/>
        </p:nvSpPr>
        <p:spPr>
          <a:xfrm>
            <a:off x="91440" y="-20880"/>
            <a:ext cx="826416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096"/>
              </a:lnSpc>
            </a:pPr>
            <a:r>
              <a:rPr lang="en-US" sz="3420" b="1" u="none" strike="noStrike">
                <a:solidFill>
                  <a:srgbClr val="000000"/>
                </a:solidFill>
                <a:uFillTx/>
                <a:latin typeface="Times New Roman Bold"/>
                <a:ea typeface="Times New Roman Bold"/>
              </a:rPr>
              <a:t>Query Implementation</a:t>
            </a:r>
            <a:endParaRPr lang="en-IN" sz="3420" b="0" u="none" strike="noStrike">
              <a:solidFill>
                <a:srgbClr val="000000"/>
              </a:solidFill>
              <a:uFillTx/>
              <a:latin typeface="Arial"/>
            </a:endParaRPr>
          </a:p>
        </p:txBody>
      </p:sp>
      <p:sp>
        <p:nvSpPr>
          <p:cNvPr id="265" name="TextBox 4"/>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266" name="TextBox 5"/>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23</a:t>
            </a:r>
            <a:endParaRPr lang="en-IN" sz="960" b="0" u="none" strike="noStrike">
              <a:solidFill>
                <a:srgbClr val="000000"/>
              </a:solidFill>
              <a:uFillTx/>
              <a:latin typeface="Arial"/>
            </a:endParaRPr>
          </a:p>
        </p:txBody>
      </p:sp>
      <p:sp>
        <p:nvSpPr>
          <p:cNvPr id="267" name="TextBox 6"/>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268" name="Freeform 7"/>
          <p:cNvSpPr/>
          <p:nvPr/>
        </p:nvSpPr>
        <p:spPr>
          <a:xfrm>
            <a:off x="0" y="589680"/>
            <a:ext cx="9752400" cy="1654920"/>
          </a:xfrm>
          <a:custGeom>
            <a:avLst/>
            <a:gdLst>
              <a:gd name="textAreaLeft" fmla="*/ 0 w 9752400"/>
              <a:gd name="textAreaRight" fmla="*/ 9753480 w 9752400"/>
              <a:gd name="textAreaTop" fmla="*/ 0 h 1654920"/>
              <a:gd name="textAreaBottom" fmla="*/ 1656000 h 1654920"/>
            </a:gdLst>
            <a:ahLst/>
            <a:cxnLst/>
            <a:rect l="textAreaLeft" t="textAreaTop" r="textAreaRight" b="textAreaBottom"/>
            <a:pathLst>
              <a:path w="9753600" h="1656090">
                <a:moveTo>
                  <a:pt x="0" y="0"/>
                </a:moveTo>
                <a:lnTo>
                  <a:pt x="9753600" y="0"/>
                </a:lnTo>
                <a:lnTo>
                  <a:pt x="9753600" y="1656090"/>
                </a:lnTo>
                <a:lnTo>
                  <a:pt x="0" y="1656090"/>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69" name="Freeform 8"/>
          <p:cNvSpPr/>
          <p:nvPr/>
        </p:nvSpPr>
        <p:spPr>
          <a:xfrm>
            <a:off x="761760" y="2246040"/>
            <a:ext cx="8337960" cy="4445280"/>
          </a:xfrm>
          <a:custGeom>
            <a:avLst/>
            <a:gdLst>
              <a:gd name="textAreaLeft" fmla="*/ 0 w 8337960"/>
              <a:gd name="textAreaRight" fmla="*/ 8339040 w 8337960"/>
              <a:gd name="textAreaTop" fmla="*/ 0 h 4445280"/>
              <a:gd name="textAreaBottom" fmla="*/ 4446360 h 4445280"/>
            </a:gdLst>
            <a:ahLst/>
            <a:cxnLst/>
            <a:rect l="textAreaLeft" t="textAreaTop" r="textAreaRight" b="textAreaBottom"/>
            <a:pathLst>
              <a:path w="8339054" h="4446314">
                <a:moveTo>
                  <a:pt x="0" y="0"/>
                </a:moveTo>
                <a:lnTo>
                  <a:pt x="8339054" y="0"/>
                </a:lnTo>
                <a:lnTo>
                  <a:pt x="8339054" y="4446314"/>
                </a:lnTo>
                <a:lnTo>
                  <a:pt x="0" y="4446314"/>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71" name="TextBox 3"/>
          <p:cNvSpPr/>
          <p:nvPr/>
        </p:nvSpPr>
        <p:spPr>
          <a:xfrm>
            <a:off x="91440" y="-20880"/>
            <a:ext cx="826416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096"/>
              </a:lnSpc>
            </a:pPr>
            <a:r>
              <a:rPr lang="en-US" sz="3420" b="1" u="none" strike="noStrike">
                <a:solidFill>
                  <a:srgbClr val="000000"/>
                </a:solidFill>
                <a:uFillTx/>
                <a:latin typeface="Times New Roman Bold"/>
                <a:ea typeface="Times New Roman Bold"/>
              </a:rPr>
              <a:t>Query Implementation</a:t>
            </a:r>
            <a:endParaRPr lang="en-IN" sz="3420" b="0" u="none" strike="noStrike">
              <a:solidFill>
                <a:srgbClr val="000000"/>
              </a:solidFill>
              <a:uFillTx/>
              <a:latin typeface="Arial"/>
            </a:endParaRPr>
          </a:p>
        </p:txBody>
      </p:sp>
      <p:sp>
        <p:nvSpPr>
          <p:cNvPr id="272" name="TextBox 4"/>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273" name="TextBox 5"/>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23</a:t>
            </a:r>
            <a:endParaRPr lang="en-IN" sz="960" b="0" u="none" strike="noStrike">
              <a:solidFill>
                <a:srgbClr val="000000"/>
              </a:solidFill>
              <a:uFillTx/>
              <a:latin typeface="Arial"/>
            </a:endParaRPr>
          </a:p>
        </p:txBody>
      </p:sp>
      <p:sp>
        <p:nvSpPr>
          <p:cNvPr id="274" name="TextBox 6"/>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275" name="Freeform 7"/>
          <p:cNvSpPr/>
          <p:nvPr/>
        </p:nvSpPr>
        <p:spPr>
          <a:xfrm>
            <a:off x="0" y="731520"/>
            <a:ext cx="9752400" cy="2342520"/>
          </a:xfrm>
          <a:custGeom>
            <a:avLst/>
            <a:gdLst>
              <a:gd name="textAreaLeft" fmla="*/ 0 w 9752400"/>
              <a:gd name="textAreaRight" fmla="*/ 9753480 w 9752400"/>
              <a:gd name="textAreaTop" fmla="*/ 0 h 2342520"/>
              <a:gd name="textAreaBottom" fmla="*/ 2343600 h 2342520"/>
            </a:gdLst>
            <a:ahLst/>
            <a:cxnLst/>
            <a:rect l="textAreaLeft" t="textAreaTop" r="textAreaRight" b="textAreaBottom"/>
            <a:pathLst>
              <a:path w="9753600" h="2343621">
                <a:moveTo>
                  <a:pt x="0" y="0"/>
                </a:moveTo>
                <a:lnTo>
                  <a:pt x="9753600" y="0"/>
                </a:lnTo>
                <a:lnTo>
                  <a:pt x="9753600" y="2343621"/>
                </a:lnTo>
                <a:lnTo>
                  <a:pt x="0" y="2343621"/>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76" name="Freeform 8"/>
          <p:cNvSpPr/>
          <p:nvPr/>
        </p:nvSpPr>
        <p:spPr>
          <a:xfrm>
            <a:off x="91440" y="3307320"/>
            <a:ext cx="9752400" cy="2942280"/>
          </a:xfrm>
          <a:custGeom>
            <a:avLst/>
            <a:gdLst>
              <a:gd name="textAreaLeft" fmla="*/ 0 w 9752400"/>
              <a:gd name="textAreaRight" fmla="*/ 9753480 w 9752400"/>
              <a:gd name="textAreaTop" fmla="*/ 0 h 2942280"/>
              <a:gd name="textAreaBottom" fmla="*/ 2943360 h 2942280"/>
            </a:gdLst>
            <a:ahLst/>
            <a:cxnLst/>
            <a:rect l="textAreaLeft" t="textAreaTop" r="textAreaRight" b="textAreaBottom"/>
            <a:pathLst>
              <a:path w="9753600" h="2943243">
                <a:moveTo>
                  <a:pt x="0" y="0"/>
                </a:moveTo>
                <a:lnTo>
                  <a:pt x="9753600" y="0"/>
                </a:lnTo>
                <a:lnTo>
                  <a:pt x="9753600" y="2943243"/>
                </a:lnTo>
                <a:lnTo>
                  <a:pt x="0" y="2943243"/>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78" name="TextBox 3"/>
          <p:cNvSpPr/>
          <p:nvPr/>
        </p:nvSpPr>
        <p:spPr>
          <a:xfrm>
            <a:off x="91440" y="-20880"/>
            <a:ext cx="826416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096"/>
              </a:lnSpc>
            </a:pPr>
            <a:r>
              <a:rPr lang="en-US" sz="3420" b="1" u="none" strike="noStrike">
                <a:solidFill>
                  <a:srgbClr val="000000"/>
                </a:solidFill>
                <a:uFillTx/>
                <a:latin typeface="Times New Roman Bold"/>
                <a:ea typeface="Times New Roman Bold"/>
              </a:rPr>
              <a:t>Query Implementation</a:t>
            </a:r>
            <a:endParaRPr lang="en-IN" sz="3420" b="0" u="none" strike="noStrike">
              <a:solidFill>
                <a:srgbClr val="000000"/>
              </a:solidFill>
              <a:uFillTx/>
              <a:latin typeface="Arial"/>
            </a:endParaRPr>
          </a:p>
        </p:txBody>
      </p:sp>
      <p:sp>
        <p:nvSpPr>
          <p:cNvPr id="279" name="TextBox 4"/>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280" name="TextBox 5"/>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23</a:t>
            </a:r>
            <a:endParaRPr lang="en-IN" sz="960" b="0" u="none" strike="noStrike">
              <a:solidFill>
                <a:srgbClr val="000000"/>
              </a:solidFill>
              <a:uFillTx/>
              <a:latin typeface="Arial"/>
            </a:endParaRPr>
          </a:p>
        </p:txBody>
      </p:sp>
      <p:sp>
        <p:nvSpPr>
          <p:cNvPr id="281" name="TextBox 6"/>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282" name="Freeform 7"/>
          <p:cNvSpPr/>
          <p:nvPr/>
        </p:nvSpPr>
        <p:spPr>
          <a:xfrm>
            <a:off x="91440" y="706680"/>
            <a:ext cx="9071640" cy="2539440"/>
          </a:xfrm>
          <a:custGeom>
            <a:avLst/>
            <a:gdLst>
              <a:gd name="textAreaLeft" fmla="*/ 0 w 9071640"/>
              <a:gd name="textAreaRight" fmla="*/ 9072720 w 9071640"/>
              <a:gd name="textAreaTop" fmla="*/ 0 h 2539440"/>
              <a:gd name="textAreaBottom" fmla="*/ 2540520 h 2539440"/>
            </a:gdLst>
            <a:ahLst/>
            <a:cxnLst/>
            <a:rect l="textAreaLeft" t="textAreaTop" r="textAreaRight" b="textAreaBottom"/>
            <a:pathLst>
              <a:path w="9072839" h="2540395">
                <a:moveTo>
                  <a:pt x="0" y="0"/>
                </a:moveTo>
                <a:lnTo>
                  <a:pt x="9072839" y="0"/>
                </a:lnTo>
                <a:lnTo>
                  <a:pt x="9072839" y="2540395"/>
                </a:lnTo>
                <a:lnTo>
                  <a:pt x="0" y="2540395"/>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83" name="Freeform 8"/>
          <p:cNvSpPr/>
          <p:nvPr/>
        </p:nvSpPr>
        <p:spPr>
          <a:xfrm>
            <a:off x="415080" y="3246840"/>
            <a:ext cx="5461560" cy="3284280"/>
          </a:xfrm>
          <a:custGeom>
            <a:avLst/>
            <a:gdLst>
              <a:gd name="textAreaLeft" fmla="*/ 0 w 5461560"/>
              <a:gd name="textAreaRight" fmla="*/ 5462640 w 5461560"/>
              <a:gd name="textAreaTop" fmla="*/ 0 h 3284280"/>
              <a:gd name="textAreaBottom" fmla="*/ 3285360 h 3284280"/>
            </a:gdLst>
            <a:ahLst/>
            <a:cxnLst/>
            <a:rect l="textAreaLeft" t="textAreaTop" r="textAreaRight" b="textAreaBottom"/>
            <a:pathLst>
              <a:path w="5462649" h="3285222">
                <a:moveTo>
                  <a:pt x="0" y="0"/>
                </a:moveTo>
                <a:lnTo>
                  <a:pt x="5462650" y="0"/>
                </a:lnTo>
                <a:lnTo>
                  <a:pt x="5462650" y="3285222"/>
                </a:lnTo>
                <a:lnTo>
                  <a:pt x="0" y="3285222"/>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85" name="TextBox 3"/>
          <p:cNvSpPr/>
          <p:nvPr/>
        </p:nvSpPr>
        <p:spPr>
          <a:xfrm>
            <a:off x="91440" y="-20880"/>
            <a:ext cx="826416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096"/>
              </a:lnSpc>
            </a:pPr>
            <a:r>
              <a:rPr lang="en-US" sz="3420" b="1" u="none" strike="noStrike">
                <a:solidFill>
                  <a:srgbClr val="000000"/>
                </a:solidFill>
                <a:uFillTx/>
                <a:latin typeface="Times New Roman Bold"/>
                <a:ea typeface="Times New Roman Bold"/>
              </a:rPr>
              <a:t>Query Implementation</a:t>
            </a:r>
            <a:endParaRPr lang="en-IN" sz="3420" b="0" u="none" strike="noStrike">
              <a:solidFill>
                <a:srgbClr val="000000"/>
              </a:solidFill>
              <a:uFillTx/>
              <a:latin typeface="Arial"/>
            </a:endParaRPr>
          </a:p>
        </p:txBody>
      </p:sp>
      <p:sp>
        <p:nvSpPr>
          <p:cNvPr id="286" name="TextBox 4"/>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287" name="TextBox 5"/>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23</a:t>
            </a:r>
            <a:endParaRPr lang="en-IN" sz="960" b="0" u="none" strike="noStrike">
              <a:solidFill>
                <a:srgbClr val="000000"/>
              </a:solidFill>
              <a:uFillTx/>
              <a:latin typeface="Arial"/>
            </a:endParaRPr>
          </a:p>
        </p:txBody>
      </p:sp>
      <p:sp>
        <p:nvSpPr>
          <p:cNvPr id="288" name="TextBox 6"/>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289" name="Freeform 7"/>
          <p:cNvSpPr/>
          <p:nvPr/>
        </p:nvSpPr>
        <p:spPr>
          <a:xfrm>
            <a:off x="0" y="706680"/>
            <a:ext cx="9752400" cy="3273840"/>
          </a:xfrm>
          <a:custGeom>
            <a:avLst/>
            <a:gdLst>
              <a:gd name="textAreaLeft" fmla="*/ 0 w 9752400"/>
              <a:gd name="textAreaRight" fmla="*/ 9753480 w 9752400"/>
              <a:gd name="textAreaTop" fmla="*/ 0 h 3273840"/>
              <a:gd name="textAreaBottom" fmla="*/ 3274920 h 3273840"/>
            </a:gdLst>
            <a:ahLst/>
            <a:cxnLst/>
            <a:rect l="textAreaLeft" t="textAreaTop" r="textAreaRight" b="textAreaBottom"/>
            <a:pathLst>
              <a:path w="9753600" h="3274759">
                <a:moveTo>
                  <a:pt x="0" y="0"/>
                </a:moveTo>
                <a:lnTo>
                  <a:pt x="9753600" y="0"/>
                </a:lnTo>
                <a:lnTo>
                  <a:pt x="9753600" y="3274759"/>
                </a:lnTo>
                <a:lnTo>
                  <a:pt x="0" y="3274759"/>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90" name="Freeform 8"/>
          <p:cNvSpPr/>
          <p:nvPr/>
        </p:nvSpPr>
        <p:spPr>
          <a:xfrm>
            <a:off x="0" y="4161240"/>
            <a:ext cx="9752400" cy="2000160"/>
          </a:xfrm>
          <a:custGeom>
            <a:avLst/>
            <a:gdLst>
              <a:gd name="textAreaLeft" fmla="*/ 0 w 9752400"/>
              <a:gd name="textAreaRight" fmla="*/ 9753480 w 9752400"/>
              <a:gd name="textAreaTop" fmla="*/ 0 h 2000160"/>
              <a:gd name="textAreaBottom" fmla="*/ 2001240 h 2000160"/>
            </a:gdLst>
            <a:ahLst/>
            <a:cxnLst/>
            <a:rect l="textAreaLeft" t="textAreaTop" r="textAreaRight" b="textAreaBottom"/>
            <a:pathLst>
              <a:path w="9753600" h="2001279">
                <a:moveTo>
                  <a:pt x="0" y="0"/>
                </a:moveTo>
                <a:lnTo>
                  <a:pt x="9753600" y="0"/>
                </a:lnTo>
                <a:lnTo>
                  <a:pt x="9753600" y="2001279"/>
                </a:lnTo>
                <a:lnTo>
                  <a:pt x="0" y="2001279"/>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92" name="TextBox 3"/>
          <p:cNvSpPr/>
          <p:nvPr/>
        </p:nvSpPr>
        <p:spPr>
          <a:xfrm>
            <a:off x="148680" y="48960"/>
            <a:ext cx="536184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096"/>
              </a:lnSpc>
            </a:pPr>
            <a:r>
              <a:rPr lang="en-US" sz="3420" b="1" u="none" strike="noStrike">
                <a:solidFill>
                  <a:srgbClr val="000000"/>
                </a:solidFill>
                <a:uFillTx/>
                <a:latin typeface="Times New Roman Bold"/>
                <a:ea typeface="Times New Roman Bold"/>
              </a:rPr>
              <a:t>Query Implementation</a:t>
            </a:r>
            <a:endParaRPr lang="en-IN" sz="3420" b="0" u="none" strike="noStrike">
              <a:solidFill>
                <a:srgbClr val="000000"/>
              </a:solidFill>
              <a:uFillTx/>
              <a:latin typeface="Arial"/>
            </a:endParaRPr>
          </a:p>
        </p:txBody>
      </p:sp>
      <p:sp>
        <p:nvSpPr>
          <p:cNvPr id="293" name="TextBox 4"/>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294" name="TextBox 5"/>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23</a:t>
            </a:r>
            <a:endParaRPr lang="en-IN" sz="960" b="0" u="none" strike="noStrike">
              <a:solidFill>
                <a:srgbClr val="000000"/>
              </a:solidFill>
              <a:uFillTx/>
              <a:latin typeface="Arial"/>
            </a:endParaRPr>
          </a:p>
        </p:txBody>
      </p:sp>
      <p:sp>
        <p:nvSpPr>
          <p:cNvPr id="295" name="TextBox 6"/>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296" name="Freeform 7"/>
          <p:cNvSpPr/>
          <p:nvPr/>
        </p:nvSpPr>
        <p:spPr>
          <a:xfrm>
            <a:off x="280800" y="825480"/>
            <a:ext cx="8708760" cy="3456720"/>
          </a:xfrm>
          <a:custGeom>
            <a:avLst/>
            <a:gdLst>
              <a:gd name="textAreaLeft" fmla="*/ 0 w 8708760"/>
              <a:gd name="textAreaRight" fmla="*/ 8709840 w 8708760"/>
              <a:gd name="textAreaTop" fmla="*/ 0 h 3456720"/>
              <a:gd name="textAreaBottom" fmla="*/ 3457800 h 3456720"/>
            </a:gdLst>
            <a:ahLst/>
            <a:cxnLst/>
            <a:rect l="textAreaLeft" t="textAreaTop" r="textAreaRight" b="textAreaBottom"/>
            <a:pathLst>
              <a:path w="8710004" h="3457845">
                <a:moveTo>
                  <a:pt x="0" y="0"/>
                </a:moveTo>
                <a:lnTo>
                  <a:pt x="8710004" y="0"/>
                </a:lnTo>
                <a:lnTo>
                  <a:pt x="8710004" y="3457845"/>
                </a:lnTo>
                <a:lnTo>
                  <a:pt x="0" y="3457845"/>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97" name="Freeform 8"/>
          <p:cNvSpPr/>
          <p:nvPr/>
        </p:nvSpPr>
        <p:spPr>
          <a:xfrm>
            <a:off x="148680" y="4521600"/>
            <a:ext cx="9752400" cy="1272960"/>
          </a:xfrm>
          <a:custGeom>
            <a:avLst/>
            <a:gdLst>
              <a:gd name="textAreaLeft" fmla="*/ 0 w 9752400"/>
              <a:gd name="textAreaRight" fmla="*/ 9753480 w 9752400"/>
              <a:gd name="textAreaTop" fmla="*/ 0 h 1272960"/>
              <a:gd name="textAreaBottom" fmla="*/ 1274040 h 1272960"/>
            </a:gdLst>
            <a:ahLst/>
            <a:cxnLst/>
            <a:rect l="textAreaLeft" t="textAreaTop" r="textAreaRight" b="textAreaBottom"/>
            <a:pathLst>
              <a:path w="9753600" h="1274093">
                <a:moveTo>
                  <a:pt x="0" y="0"/>
                </a:moveTo>
                <a:lnTo>
                  <a:pt x="9753600" y="0"/>
                </a:lnTo>
                <a:lnTo>
                  <a:pt x="9753600" y="1274093"/>
                </a:lnTo>
                <a:lnTo>
                  <a:pt x="0" y="1274093"/>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299" name="TextBox 3"/>
          <p:cNvSpPr/>
          <p:nvPr/>
        </p:nvSpPr>
        <p:spPr>
          <a:xfrm>
            <a:off x="91440" y="-20880"/>
            <a:ext cx="826416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096"/>
              </a:lnSpc>
            </a:pPr>
            <a:r>
              <a:rPr lang="en-US" sz="3420" b="1" u="none" strike="noStrike">
                <a:solidFill>
                  <a:srgbClr val="000000"/>
                </a:solidFill>
                <a:uFillTx/>
                <a:latin typeface="Times New Roman Bold"/>
                <a:ea typeface="Times New Roman Bold"/>
              </a:rPr>
              <a:t>Query Implementation</a:t>
            </a:r>
            <a:endParaRPr lang="en-IN" sz="3420" b="0" u="none" strike="noStrike">
              <a:solidFill>
                <a:srgbClr val="000000"/>
              </a:solidFill>
              <a:uFillTx/>
              <a:latin typeface="Arial"/>
            </a:endParaRPr>
          </a:p>
        </p:txBody>
      </p:sp>
      <p:sp>
        <p:nvSpPr>
          <p:cNvPr id="300" name="TextBox 4"/>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301" name="TextBox 5"/>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23</a:t>
            </a:r>
            <a:endParaRPr lang="en-IN" sz="960" b="0" u="none" strike="noStrike">
              <a:solidFill>
                <a:srgbClr val="000000"/>
              </a:solidFill>
              <a:uFillTx/>
              <a:latin typeface="Arial"/>
            </a:endParaRPr>
          </a:p>
        </p:txBody>
      </p:sp>
      <p:sp>
        <p:nvSpPr>
          <p:cNvPr id="302" name="TextBox 6"/>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303" name="Freeform 7"/>
          <p:cNvSpPr/>
          <p:nvPr/>
        </p:nvSpPr>
        <p:spPr>
          <a:xfrm>
            <a:off x="0" y="963720"/>
            <a:ext cx="9752400" cy="2856240"/>
          </a:xfrm>
          <a:custGeom>
            <a:avLst/>
            <a:gdLst>
              <a:gd name="textAreaLeft" fmla="*/ 0 w 9752400"/>
              <a:gd name="textAreaRight" fmla="*/ 9753480 w 9752400"/>
              <a:gd name="textAreaTop" fmla="*/ 0 h 2856240"/>
              <a:gd name="textAreaBottom" fmla="*/ 2857320 h 2856240"/>
            </a:gdLst>
            <a:ahLst/>
            <a:cxnLst/>
            <a:rect l="textAreaLeft" t="textAreaTop" r="textAreaRight" b="textAreaBottom"/>
            <a:pathLst>
              <a:path w="9753600" h="2857393">
                <a:moveTo>
                  <a:pt x="0" y="0"/>
                </a:moveTo>
                <a:lnTo>
                  <a:pt x="9753600" y="0"/>
                </a:lnTo>
                <a:lnTo>
                  <a:pt x="9753600" y="2857393"/>
                </a:lnTo>
                <a:lnTo>
                  <a:pt x="0" y="2857393"/>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304" name="Freeform 8"/>
          <p:cNvSpPr/>
          <p:nvPr/>
        </p:nvSpPr>
        <p:spPr>
          <a:xfrm>
            <a:off x="91440" y="3983400"/>
            <a:ext cx="9592920" cy="2679480"/>
          </a:xfrm>
          <a:custGeom>
            <a:avLst/>
            <a:gdLst>
              <a:gd name="textAreaLeft" fmla="*/ 0 w 9592920"/>
              <a:gd name="textAreaRight" fmla="*/ 9594000 w 9592920"/>
              <a:gd name="textAreaTop" fmla="*/ 0 h 2679480"/>
              <a:gd name="textAreaBottom" fmla="*/ 2680560 h 2679480"/>
            </a:gdLst>
            <a:ahLst/>
            <a:cxnLst/>
            <a:rect l="textAreaLeft" t="textAreaTop" r="textAreaRight" b="textAreaBottom"/>
            <a:pathLst>
              <a:path w="9593865" h="2680432">
                <a:moveTo>
                  <a:pt x="0" y="0"/>
                </a:moveTo>
                <a:lnTo>
                  <a:pt x="9593865" y="0"/>
                </a:lnTo>
                <a:lnTo>
                  <a:pt x="9593865" y="2680431"/>
                </a:lnTo>
                <a:lnTo>
                  <a:pt x="0" y="2680431"/>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138" name="TextBox 3"/>
          <p:cNvSpPr/>
          <p:nvPr/>
        </p:nvSpPr>
        <p:spPr>
          <a:xfrm>
            <a:off x="771480" y="589320"/>
            <a:ext cx="8227800" cy="585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4609"/>
              </a:lnSpc>
            </a:pPr>
            <a:r>
              <a:rPr lang="en-US" sz="4270" b="1" u="none" strike="noStrike">
                <a:solidFill>
                  <a:srgbClr val="000000"/>
                </a:solidFill>
                <a:uFillTx/>
                <a:latin typeface="Times New Roman Bold"/>
                <a:ea typeface="Times New Roman Bold"/>
              </a:rPr>
              <a:t>WORK DISTRIBUTION</a:t>
            </a:r>
            <a:endParaRPr lang="en-IN" sz="4270" b="0" u="none" strike="noStrike">
              <a:solidFill>
                <a:srgbClr val="000000"/>
              </a:solidFill>
              <a:uFillTx/>
              <a:latin typeface="Arial"/>
            </a:endParaRPr>
          </a:p>
        </p:txBody>
      </p:sp>
      <p:sp>
        <p:nvSpPr>
          <p:cNvPr id="139" name="TextBox 4"/>
          <p:cNvSpPr/>
          <p:nvPr/>
        </p:nvSpPr>
        <p:spPr>
          <a:xfrm>
            <a:off x="6980040" y="679752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a:solidFill>
                  <a:srgbClr val="898989"/>
                </a:solidFill>
                <a:uFillTx/>
                <a:latin typeface="Times New Roman"/>
                <a:ea typeface="Times New Roman"/>
              </a:rPr>
              <a:t>&lt;number&gt;</a:t>
            </a:r>
            <a:endParaRPr lang="en-IN" sz="960" b="0" u="none" strike="noStrike">
              <a:solidFill>
                <a:srgbClr val="000000"/>
              </a:solidFill>
              <a:uFillTx/>
              <a:latin typeface="Arial"/>
            </a:endParaRPr>
          </a:p>
        </p:txBody>
      </p:sp>
      <p:graphicFrame>
        <p:nvGraphicFramePr>
          <p:cNvPr id="140" name="Table 5"/>
          <p:cNvGraphicFramePr/>
          <p:nvPr/>
        </p:nvGraphicFramePr>
        <p:xfrm>
          <a:off x="776880" y="1380600"/>
          <a:ext cx="8452440" cy="5618160"/>
        </p:xfrm>
        <a:graphic>
          <a:graphicData uri="http://schemas.openxmlformats.org/drawingml/2006/table">
            <a:tbl>
              <a:tblPr/>
              <a:tblGrid>
                <a:gridCol w="2112480">
                  <a:extLst>
                    <a:ext uri="{9D8B030D-6E8A-4147-A177-3AD203B41FA5}">
                      <a16:colId xmlns:a16="http://schemas.microsoft.com/office/drawing/2014/main" val="20000"/>
                    </a:ext>
                  </a:extLst>
                </a:gridCol>
                <a:gridCol w="2112480">
                  <a:extLst>
                    <a:ext uri="{9D8B030D-6E8A-4147-A177-3AD203B41FA5}">
                      <a16:colId xmlns:a16="http://schemas.microsoft.com/office/drawing/2014/main" val="20001"/>
                    </a:ext>
                  </a:extLst>
                </a:gridCol>
                <a:gridCol w="2114280">
                  <a:extLst>
                    <a:ext uri="{9D8B030D-6E8A-4147-A177-3AD203B41FA5}">
                      <a16:colId xmlns:a16="http://schemas.microsoft.com/office/drawing/2014/main" val="20002"/>
                    </a:ext>
                  </a:extLst>
                </a:gridCol>
                <a:gridCol w="2113560">
                  <a:extLst>
                    <a:ext uri="{9D8B030D-6E8A-4147-A177-3AD203B41FA5}">
                      <a16:colId xmlns:a16="http://schemas.microsoft.com/office/drawing/2014/main" val="20003"/>
                    </a:ext>
                  </a:extLst>
                </a:gridCol>
              </a:tblGrid>
              <a:tr h="374400">
                <a:tc>
                  <a:txBody>
                    <a:bodyPr/>
                    <a:lstStyle/>
                    <a:p>
                      <a:pPr defTabSz="914400">
                        <a:lnSpc>
                          <a:spcPts val="2305"/>
                        </a:lnSpc>
                      </a:pPr>
                      <a:r>
                        <a:rPr lang="en-US" sz="1920" b="0" u="none" strike="noStrike">
                          <a:solidFill>
                            <a:srgbClr val="000000"/>
                          </a:solidFill>
                          <a:uFillTx/>
                          <a:latin typeface="Arial"/>
                          <a:ea typeface="Arial"/>
                        </a:rPr>
                        <a:t>Task</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2305"/>
                        </a:lnSpc>
                      </a:pPr>
                      <a:r>
                        <a:rPr lang="en-US" sz="1920" b="0" u="none" strike="noStrike">
                          <a:solidFill>
                            <a:srgbClr val="000000"/>
                          </a:solidFill>
                          <a:uFillTx/>
                          <a:latin typeface="Arial"/>
                          <a:ea typeface="Arial"/>
                        </a:rPr>
                        <a:t>NEIL</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2305"/>
                        </a:lnSpc>
                      </a:pPr>
                      <a:r>
                        <a:rPr lang="en-US" sz="1920" b="0" u="none" strike="noStrike">
                          <a:solidFill>
                            <a:srgbClr val="000000"/>
                          </a:solidFill>
                          <a:uFillTx/>
                          <a:latin typeface="Arial"/>
                          <a:ea typeface="Arial"/>
                        </a:rPr>
                        <a:t>NIMIT </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2305"/>
                        </a:lnSpc>
                      </a:pPr>
                      <a:r>
                        <a:rPr lang="en-US" sz="1920" b="0" u="none" strike="noStrike">
                          <a:solidFill>
                            <a:srgbClr val="000000"/>
                          </a:solidFill>
                          <a:uFillTx/>
                          <a:latin typeface="Arial"/>
                          <a:ea typeface="Arial"/>
                        </a:rPr>
                        <a:t>OM</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0"/>
                  </a:ext>
                </a:extLst>
              </a:tr>
              <a:tr h="903960">
                <a:tc>
                  <a:txBody>
                    <a:bodyPr/>
                    <a:lstStyle/>
                    <a:p>
                      <a:pPr defTabSz="914400">
                        <a:lnSpc>
                          <a:spcPts val="2305"/>
                        </a:lnSpc>
                      </a:pPr>
                      <a:r>
                        <a:rPr lang="en-US" sz="1920" b="0" u="none" strike="noStrike">
                          <a:solidFill>
                            <a:srgbClr val="000000"/>
                          </a:solidFill>
                          <a:uFillTx/>
                          <a:latin typeface="Arial"/>
                          <a:ea typeface="Arial"/>
                        </a:rPr>
                        <a:t>1. Project initialization</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2305"/>
                        </a:lnSpc>
                      </a:pPr>
                      <a:r>
                        <a:rPr lang="en-US" sz="1920" b="0" u="none" strike="noStrike">
                          <a:solidFill>
                            <a:srgbClr val="000000"/>
                          </a:solidFill>
                          <a:uFillTx/>
                          <a:latin typeface="Arial"/>
                          <a:ea typeface="Arial"/>
                        </a:rPr>
                        <a:t>Selecting a topic and problem statement</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2305"/>
                        </a:lnSpc>
                      </a:pPr>
                      <a:r>
                        <a:rPr lang="en-US" sz="1920" b="0" u="none" strike="noStrike">
                          <a:solidFill>
                            <a:srgbClr val="000000"/>
                          </a:solidFill>
                          <a:uFillTx/>
                          <a:latin typeface="Arial"/>
                          <a:ea typeface="Arial"/>
                        </a:rPr>
                        <a:t>Selecting the best data for the project</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2305"/>
                        </a:lnSpc>
                      </a:pPr>
                      <a:r>
                        <a:rPr lang="en-US" sz="1920" b="0" u="none" strike="noStrike">
                          <a:solidFill>
                            <a:srgbClr val="000000"/>
                          </a:solidFill>
                          <a:uFillTx/>
                          <a:latin typeface="Arial"/>
                          <a:ea typeface="Arial"/>
                        </a:rPr>
                        <a:t>Searching for the data</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1"/>
                  </a:ext>
                </a:extLst>
              </a:tr>
              <a:tr h="903960">
                <a:tc>
                  <a:txBody>
                    <a:bodyPr/>
                    <a:lstStyle/>
                    <a:p>
                      <a:pPr defTabSz="914400">
                        <a:lnSpc>
                          <a:spcPts val="2305"/>
                        </a:lnSpc>
                      </a:pPr>
                      <a:r>
                        <a:rPr lang="en-US" sz="1920" b="0" u="none" strike="noStrike">
                          <a:solidFill>
                            <a:srgbClr val="000000"/>
                          </a:solidFill>
                          <a:uFillTx/>
                          <a:latin typeface="Arial"/>
                          <a:ea typeface="Arial"/>
                        </a:rPr>
                        <a:t>2. Data Preparation</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2305"/>
                        </a:lnSpc>
                      </a:pPr>
                      <a:r>
                        <a:rPr lang="en-US" sz="1920" b="0" u="none" strike="noStrike">
                          <a:solidFill>
                            <a:srgbClr val="000000"/>
                          </a:solidFill>
                          <a:uFillTx/>
                          <a:latin typeface="Arial"/>
                          <a:ea typeface="Arial"/>
                        </a:rPr>
                        <a:t>Initial data import to MySQL</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2305"/>
                        </a:lnSpc>
                      </a:pPr>
                      <a:r>
                        <a:rPr lang="en-US" sz="1920" b="0" u="none" strike="noStrike">
                          <a:solidFill>
                            <a:srgbClr val="000000"/>
                          </a:solidFill>
                          <a:uFillTx/>
                          <a:latin typeface="Arial"/>
                          <a:ea typeface="Arial"/>
                        </a:rPr>
                        <a:t>Creating ER diagram and schema design</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2305"/>
                        </a:lnSpc>
                      </a:pPr>
                      <a:r>
                        <a:rPr lang="en-US" sz="1920" b="0" u="none" strike="noStrike">
                          <a:solidFill>
                            <a:srgbClr val="000000"/>
                          </a:solidFill>
                          <a:uFillTx/>
                          <a:latin typeface="Arial"/>
                          <a:ea typeface="Arial"/>
                        </a:rPr>
                        <a:t>Downloading and preparing data</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2"/>
                  </a:ext>
                </a:extLst>
              </a:tr>
              <a:tr h="903960">
                <a:tc>
                  <a:txBody>
                    <a:bodyPr/>
                    <a:lstStyle/>
                    <a:p>
                      <a:pPr defTabSz="914400">
                        <a:lnSpc>
                          <a:spcPts val="2305"/>
                        </a:lnSpc>
                      </a:pPr>
                      <a:r>
                        <a:rPr lang="en-US" sz="1920" b="0" u="none" strike="noStrike">
                          <a:solidFill>
                            <a:srgbClr val="000000"/>
                          </a:solidFill>
                          <a:uFillTx/>
                          <a:latin typeface="Arial"/>
                          <a:ea typeface="Arial"/>
                        </a:rPr>
                        <a:t>3. Database Set-up and Use</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2305"/>
                        </a:lnSpc>
                      </a:pPr>
                      <a:r>
                        <a:rPr lang="en-US" sz="1920" b="0" u="none" strike="noStrike">
                          <a:solidFill>
                            <a:srgbClr val="000000"/>
                          </a:solidFill>
                          <a:uFillTx/>
                          <a:latin typeface="Arial"/>
                          <a:ea typeface="Arial"/>
                        </a:rPr>
                        <a:t>Make the MySQL database and inserted the data</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2305"/>
                        </a:lnSpc>
                      </a:pPr>
                      <a:r>
                        <a:rPr lang="en-US" sz="1920" b="0" u="none" strike="noStrike">
                          <a:solidFill>
                            <a:srgbClr val="000000"/>
                          </a:solidFill>
                          <a:uFillTx/>
                          <a:latin typeface="Arial"/>
                          <a:ea typeface="Arial"/>
                        </a:rPr>
                        <a:t>Created the queries</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2305"/>
                        </a:lnSpc>
                      </a:pPr>
                      <a:r>
                        <a:rPr lang="en-US" sz="1920" b="0" u="none" strike="noStrike">
                          <a:solidFill>
                            <a:srgbClr val="000000"/>
                          </a:solidFill>
                          <a:uFillTx/>
                          <a:latin typeface="Arial"/>
                          <a:ea typeface="Arial"/>
                        </a:rPr>
                        <a:t>Ran the queries and recorded the output</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3"/>
                  </a:ext>
                </a:extLst>
              </a:tr>
              <a:tr h="639000">
                <a:tc>
                  <a:txBody>
                    <a:bodyPr/>
                    <a:lstStyle/>
                    <a:p>
                      <a:pPr defTabSz="914400">
                        <a:lnSpc>
                          <a:spcPts val="2305"/>
                        </a:lnSpc>
                      </a:pPr>
                      <a:r>
                        <a:rPr lang="en-US" sz="1920" b="0" u="none" strike="noStrike">
                          <a:solidFill>
                            <a:srgbClr val="000000"/>
                          </a:solidFill>
                          <a:uFillTx/>
                          <a:latin typeface="Arial"/>
                          <a:ea typeface="Arial"/>
                        </a:rPr>
                        <a:t>5. Data Analysis Queries</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2305"/>
                        </a:lnSpc>
                      </a:pPr>
                      <a:r>
                        <a:rPr lang="en-US" sz="1920" b="0" u="none" strike="noStrike">
                          <a:solidFill>
                            <a:srgbClr val="000000"/>
                          </a:solidFill>
                          <a:uFillTx/>
                          <a:latin typeface="Arial"/>
                          <a:ea typeface="Arial"/>
                        </a:rPr>
                        <a:t>Writing queries for customer insights</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2305"/>
                        </a:lnSpc>
                      </a:pPr>
                      <a:r>
                        <a:rPr lang="en-US" sz="1920" b="0" u="none" strike="noStrike">
                          <a:solidFill>
                            <a:srgbClr val="000000"/>
                          </a:solidFill>
                          <a:uFillTx/>
                          <a:latin typeface="Arial"/>
                          <a:ea typeface="Arial"/>
                        </a:rPr>
                        <a:t>Product and sales analysis queries</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2305"/>
                        </a:lnSpc>
                      </a:pPr>
                      <a:r>
                        <a:rPr lang="en-US" sz="1920" b="0" u="none" strike="noStrike">
                          <a:solidFill>
                            <a:srgbClr val="000000"/>
                          </a:solidFill>
                          <a:uFillTx/>
                          <a:latin typeface="Arial"/>
                          <a:ea typeface="Arial"/>
                        </a:rPr>
                        <a:t>Review and feedback queries</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4"/>
                  </a:ext>
                </a:extLst>
              </a:tr>
              <a:tr h="639000">
                <a:tc>
                  <a:txBody>
                    <a:bodyPr/>
                    <a:lstStyle/>
                    <a:p>
                      <a:pPr defTabSz="914400">
                        <a:lnSpc>
                          <a:spcPts val="2305"/>
                        </a:lnSpc>
                      </a:pPr>
                      <a:r>
                        <a:rPr lang="en-US" sz="1920" b="0" u="none" strike="noStrike">
                          <a:solidFill>
                            <a:srgbClr val="000000"/>
                          </a:solidFill>
                          <a:uFillTx/>
                          <a:latin typeface="Arial"/>
                          <a:ea typeface="Arial"/>
                        </a:rPr>
                        <a:t>4. Phase 1</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2305"/>
                        </a:lnSpc>
                      </a:pPr>
                      <a:r>
                        <a:rPr lang="en-US" sz="1920" b="0" u="none" strike="noStrike">
                          <a:solidFill>
                            <a:srgbClr val="000000"/>
                          </a:solidFill>
                          <a:uFillTx/>
                          <a:latin typeface="Arial"/>
                          <a:ea typeface="Arial"/>
                        </a:rPr>
                        <a:t>Final edit of the PPT</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2305"/>
                        </a:lnSpc>
                      </a:pPr>
                      <a:r>
                        <a:rPr lang="en-US" sz="1920" b="0" u="none" strike="noStrike">
                          <a:solidFill>
                            <a:srgbClr val="000000"/>
                          </a:solidFill>
                          <a:uFillTx/>
                          <a:latin typeface="Arial"/>
                          <a:ea typeface="Arial"/>
                        </a:rPr>
                        <a:t>Reviewed and edited the PPT</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2305"/>
                        </a:lnSpc>
                      </a:pPr>
                      <a:r>
                        <a:rPr lang="en-US" sz="1920" b="0" u="none" strike="noStrike">
                          <a:solidFill>
                            <a:srgbClr val="000000"/>
                          </a:solidFill>
                          <a:uFillTx/>
                          <a:latin typeface="Arial"/>
                          <a:ea typeface="Arial"/>
                        </a:rPr>
                        <a:t>Made the phase 1 PPT</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5"/>
                  </a:ext>
                </a:extLst>
              </a:tr>
              <a:tr h="903960">
                <a:tc>
                  <a:txBody>
                    <a:bodyPr/>
                    <a:lstStyle/>
                    <a:p>
                      <a:pPr defTabSz="914400">
                        <a:lnSpc>
                          <a:spcPts val="2305"/>
                        </a:lnSpc>
                      </a:pPr>
                      <a:r>
                        <a:rPr lang="en-US" sz="1920" b="0" u="none" strike="noStrike">
                          <a:solidFill>
                            <a:srgbClr val="000000"/>
                          </a:solidFill>
                          <a:uFillTx/>
                          <a:latin typeface="Arial"/>
                          <a:ea typeface="Arial"/>
                        </a:rPr>
                        <a:t>4. Phase 2</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2305"/>
                        </a:lnSpc>
                      </a:pPr>
                      <a:r>
                        <a:rPr lang="en-US" sz="1920" b="0" u="none" strike="noStrike">
                          <a:solidFill>
                            <a:srgbClr val="000000"/>
                          </a:solidFill>
                          <a:uFillTx/>
                          <a:latin typeface="Arial"/>
                          <a:ea typeface="Arial"/>
                        </a:rPr>
                        <a:t>Made the phase 2 PPT</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2305"/>
                        </a:lnSpc>
                      </a:pPr>
                      <a:r>
                        <a:rPr lang="en-US" sz="1920" b="0" u="none" strike="noStrike">
                          <a:solidFill>
                            <a:srgbClr val="000000"/>
                          </a:solidFill>
                          <a:uFillTx/>
                          <a:latin typeface="Arial"/>
                          <a:ea typeface="Arial"/>
                        </a:rPr>
                        <a:t>Made the phase 2 report</a:t>
                      </a:r>
                      <a:endParaRPr lang="en-IN" sz="192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a:lstStyle/>
                    <a:p>
                      <a:pPr defTabSz="914400">
                        <a:lnSpc>
                          <a:spcPts val="2305"/>
                        </a:lnSpc>
                      </a:pPr>
                      <a:r>
                        <a:rPr lang="en-US" sz="1920" b="0" u="none" strike="noStrike">
                          <a:solidFill>
                            <a:srgbClr val="000000"/>
                          </a:solidFill>
                          <a:uFillTx/>
                          <a:latin typeface="Arial"/>
                          <a:ea typeface="Arial"/>
                        </a:rPr>
                        <a:t>Made the ui for the database</a:t>
                      </a:r>
                      <a:endParaRPr lang="en-IN" sz="1920" b="0" u="none" strike="noStrike">
                        <a:solidFill>
                          <a:srgbClr val="000000"/>
                        </a:solidFill>
                        <a:uFillTx/>
                        <a:latin typeface="Arial"/>
                      </a:endParaRPr>
                    </a:p>
                    <a:p>
                      <a:pPr defTabSz="914400">
                        <a:lnSpc>
                          <a:spcPts val="2305"/>
                        </a:lnSpc>
                      </a:pPr>
                      <a:endParaRPr lang="en-IN" sz="1800" b="0" u="none" strike="noStrike">
                        <a:solidFill>
                          <a:srgbClr val="000000"/>
                        </a:solidFill>
                        <a:uFillTx/>
                        <a:latin typeface="Arial"/>
                      </a:endParaRPr>
                    </a:p>
                  </a:txBody>
                  <a:tcPr marL="36000" marR="36000" anchor="ctr">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extLst>
                  <a:ext uri="{0D108BD9-81ED-4DB2-BD59-A6C34878D82A}">
                    <a16:rowId xmlns:a16="http://schemas.microsoft.com/office/drawing/2014/main" val="10006"/>
                  </a:ext>
                </a:extLst>
              </a:tr>
            </a:tbl>
          </a:graphicData>
        </a:graphic>
      </p:graphicFrame>
      <p:sp>
        <p:nvSpPr>
          <p:cNvPr id="141" name="TextBox 6"/>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306" name="TextBox 3"/>
          <p:cNvSpPr/>
          <p:nvPr/>
        </p:nvSpPr>
        <p:spPr>
          <a:xfrm>
            <a:off x="91440" y="-20880"/>
            <a:ext cx="826416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096"/>
              </a:lnSpc>
            </a:pPr>
            <a:r>
              <a:rPr lang="en-US" sz="3420" b="1" u="none" strike="noStrike">
                <a:solidFill>
                  <a:srgbClr val="000000"/>
                </a:solidFill>
                <a:uFillTx/>
                <a:latin typeface="Times New Roman Bold"/>
                <a:ea typeface="Times New Roman Bold"/>
              </a:rPr>
              <a:t>Query Implementation</a:t>
            </a:r>
            <a:endParaRPr lang="en-IN" sz="3420" b="0" u="none" strike="noStrike">
              <a:solidFill>
                <a:srgbClr val="000000"/>
              </a:solidFill>
              <a:uFillTx/>
              <a:latin typeface="Arial"/>
            </a:endParaRPr>
          </a:p>
        </p:txBody>
      </p:sp>
      <p:sp>
        <p:nvSpPr>
          <p:cNvPr id="307" name="TextBox 4"/>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308" name="TextBox 5"/>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23</a:t>
            </a:r>
            <a:endParaRPr lang="en-IN" sz="960" b="0" u="none" strike="noStrike">
              <a:solidFill>
                <a:srgbClr val="000000"/>
              </a:solidFill>
              <a:uFillTx/>
              <a:latin typeface="Arial"/>
            </a:endParaRPr>
          </a:p>
        </p:txBody>
      </p:sp>
      <p:sp>
        <p:nvSpPr>
          <p:cNvPr id="309" name="TextBox 6"/>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310" name="Freeform 7"/>
          <p:cNvSpPr/>
          <p:nvPr/>
        </p:nvSpPr>
        <p:spPr>
          <a:xfrm>
            <a:off x="-360" y="706680"/>
            <a:ext cx="9752760" cy="2940120"/>
          </a:xfrm>
          <a:custGeom>
            <a:avLst/>
            <a:gdLst>
              <a:gd name="textAreaLeft" fmla="*/ 0 w 9752760"/>
              <a:gd name="textAreaRight" fmla="*/ 9753840 w 9752760"/>
              <a:gd name="textAreaTop" fmla="*/ 0 h 2940120"/>
              <a:gd name="textAreaBottom" fmla="*/ 2941200 h 2940120"/>
            </a:gdLst>
            <a:ahLst/>
            <a:cxnLst/>
            <a:rect l="textAreaLeft" t="textAreaTop" r="textAreaRight" b="textAreaBottom"/>
            <a:pathLst>
              <a:path w="9753792" h="2941086">
                <a:moveTo>
                  <a:pt x="0" y="0"/>
                </a:moveTo>
                <a:lnTo>
                  <a:pt x="9753792" y="0"/>
                </a:lnTo>
                <a:lnTo>
                  <a:pt x="9753792" y="2941086"/>
                </a:lnTo>
                <a:lnTo>
                  <a:pt x="0" y="2941086"/>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311" name="Freeform 8"/>
          <p:cNvSpPr/>
          <p:nvPr/>
        </p:nvSpPr>
        <p:spPr>
          <a:xfrm>
            <a:off x="881280" y="3449520"/>
            <a:ext cx="5548320" cy="2682000"/>
          </a:xfrm>
          <a:custGeom>
            <a:avLst/>
            <a:gdLst>
              <a:gd name="textAreaLeft" fmla="*/ 0 w 5548320"/>
              <a:gd name="textAreaRight" fmla="*/ 5549400 w 5548320"/>
              <a:gd name="textAreaTop" fmla="*/ 0 h 2682000"/>
              <a:gd name="textAreaBottom" fmla="*/ 2683080 h 2682000"/>
            </a:gdLst>
            <a:ahLst/>
            <a:cxnLst/>
            <a:rect l="textAreaLeft" t="textAreaTop" r="textAreaRight" b="textAreaBottom"/>
            <a:pathLst>
              <a:path w="5549462" h="2682916">
                <a:moveTo>
                  <a:pt x="0" y="0"/>
                </a:moveTo>
                <a:lnTo>
                  <a:pt x="5549462" y="0"/>
                </a:lnTo>
                <a:lnTo>
                  <a:pt x="5549462" y="2682916"/>
                </a:lnTo>
                <a:lnTo>
                  <a:pt x="0" y="2682916"/>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313" name="TextBox 3"/>
          <p:cNvSpPr/>
          <p:nvPr/>
        </p:nvSpPr>
        <p:spPr>
          <a:xfrm>
            <a:off x="91440" y="-20880"/>
            <a:ext cx="826416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096"/>
              </a:lnSpc>
            </a:pPr>
            <a:r>
              <a:rPr lang="en-US" sz="3420" b="1" u="none" strike="noStrike">
                <a:solidFill>
                  <a:srgbClr val="000000"/>
                </a:solidFill>
                <a:uFillTx/>
                <a:latin typeface="Times New Roman Bold"/>
                <a:ea typeface="Times New Roman Bold"/>
              </a:rPr>
              <a:t>Query Implementation</a:t>
            </a:r>
            <a:endParaRPr lang="en-IN" sz="3420" b="0" u="none" strike="noStrike">
              <a:solidFill>
                <a:srgbClr val="000000"/>
              </a:solidFill>
              <a:uFillTx/>
              <a:latin typeface="Arial"/>
            </a:endParaRPr>
          </a:p>
        </p:txBody>
      </p:sp>
      <p:sp>
        <p:nvSpPr>
          <p:cNvPr id="314" name="TextBox 4"/>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315" name="TextBox 5"/>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23</a:t>
            </a:r>
            <a:endParaRPr lang="en-IN" sz="960" b="0" u="none" strike="noStrike">
              <a:solidFill>
                <a:srgbClr val="000000"/>
              </a:solidFill>
              <a:uFillTx/>
              <a:latin typeface="Arial"/>
            </a:endParaRPr>
          </a:p>
        </p:txBody>
      </p:sp>
      <p:sp>
        <p:nvSpPr>
          <p:cNvPr id="316" name="TextBox 6"/>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317" name="Freeform 7"/>
          <p:cNvSpPr/>
          <p:nvPr/>
        </p:nvSpPr>
        <p:spPr>
          <a:xfrm>
            <a:off x="-360" y="589680"/>
            <a:ext cx="9752400" cy="2372760"/>
          </a:xfrm>
          <a:custGeom>
            <a:avLst/>
            <a:gdLst>
              <a:gd name="textAreaLeft" fmla="*/ 0 w 9752400"/>
              <a:gd name="textAreaRight" fmla="*/ 9753480 w 9752400"/>
              <a:gd name="textAreaTop" fmla="*/ 0 h 2372760"/>
              <a:gd name="textAreaBottom" fmla="*/ 2373840 h 2372760"/>
            </a:gdLst>
            <a:ahLst/>
            <a:cxnLst/>
            <a:rect l="textAreaLeft" t="textAreaTop" r="textAreaRight" b="textAreaBottom"/>
            <a:pathLst>
              <a:path w="9753600" h="2373792">
                <a:moveTo>
                  <a:pt x="0" y="0"/>
                </a:moveTo>
                <a:lnTo>
                  <a:pt x="9753600" y="0"/>
                </a:lnTo>
                <a:lnTo>
                  <a:pt x="9753600" y="2373792"/>
                </a:lnTo>
                <a:lnTo>
                  <a:pt x="0" y="2373792"/>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318" name="Freeform 8"/>
          <p:cNvSpPr/>
          <p:nvPr/>
        </p:nvSpPr>
        <p:spPr>
          <a:xfrm>
            <a:off x="1982880" y="3163680"/>
            <a:ext cx="5786640" cy="2813400"/>
          </a:xfrm>
          <a:custGeom>
            <a:avLst/>
            <a:gdLst>
              <a:gd name="textAreaLeft" fmla="*/ 0 w 5786640"/>
              <a:gd name="textAreaRight" fmla="*/ 5787720 w 5786640"/>
              <a:gd name="textAreaTop" fmla="*/ 0 h 2813400"/>
              <a:gd name="textAreaBottom" fmla="*/ 2814480 h 2813400"/>
            </a:gdLst>
            <a:ahLst/>
            <a:cxnLst/>
            <a:rect l="textAreaLeft" t="textAreaTop" r="textAreaRight" b="textAreaBottom"/>
            <a:pathLst>
              <a:path w="5787749" h="2814328">
                <a:moveTo>
                  <a:pt x="0" y="0"/>
                </a:moveTo>
                <a:lnTo>
                  <a:pt x="5787750" y="0"/>
                </a:lnTo>
                <a:lnTo>
                  <a:pt x="5787750" y="2814329"/>
                </a:lnTo>
                <a:lnTo>
                  <a:pt x="0" y="2814329"/>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320" name="TextBox 3"/>
          <p:cNvSpPr/>
          <p:nvPr/>
        </p:nvSpPr>
        <p:spPr>
          <a:xfrm>
            <a:off x="91440" y="-20880"/>
            <a:ext cx="826416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096"/>
              </a:lnSpc>
            </a:pPr>
            <a:r>
              <a:rPr lang="en-US" sz="3420" b="1" u="none" strike="noStrike">
                <a:solidFill>
                  <a:srgbClr val="000000"/>
                </a:solidFill>
                <a:uFillTx/>
                <a:latin typeface="Times New Roman Bold"/>
                <a:ea typeface="Times New Roman Bold"/>
              </a:rPr>
              <a:t>Query Implementation</a:t>
            </a:r>
            <a:endParaRPr lang="en-IN" sz="3420" b="0" u="none" strike="noStrike">
              <a:solidFill>
                <a:srgbClr val="000000"/>
              </a:solidFill>
              <a:uFillTx/>
              <a:latin typeface="Arial"/>
            </a:endParaRPr>
          </a:p>
        </p:txBody>
      </p:sp>
      <p:sp>
        <p:nvSpPr>
          <p:cNvPr id="321" name="TextBox 4"/>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322" name="TextBox 5"/>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23</a:t>
            </a:r>
            <a:endParaRPr lang="en-IN" sz="960" b="0" u="none" strike="noStrike">
              <a:solidFill>
                <a:srgbClr val="000000"/>
              </a:solidFill>
              <a:uFillTx/>
              <a:latin typeface="Arial"/>
            </a:endParaRPr>
          </a:p>
        </p:txBody>
      </p:sp>
      <p:sp>
        <p:nvSpPr>
          <p:cNvPr id="323" name="TextBox 6"/>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324" name="Freeform 7"/>
          <p:cNvSpPr/>
          <p:nvPr/>
        </p:nvSpPr>
        <p:spPr>
          <a:xfrm>
            <a:off x="-360" y="731520"/>
            <a:ext cx="9752400" cy="2444040"/>
          </a:xfrm>
          <a:custGeom>
            <a:avLst/>
            <a:gdLst>
              <a:gd name="textAreaLeft" fmla="*/ 0 w 9752400"/>
              <a:gd name="textAreaRight" fmla="*/ 9753480 w 9752400"/>
              <a:gd name="textAreaTop" fmla="*/ 0 h 2444040"/>
              <a:gd name="textAreaBottom" fmla="*/ 2445120 h 2444040"/>
            </a:gdLst>
            <a:ahLst/>
            <a:cxnLst/>
            <a:rect l="textAreaLeft" t="textAreaTop" r="textAreaRight" b="textAreaBottom"/>
            <a:pathLst>
              <a:path w="9753600" h="2445269">
                <a:moveTo>
                  <a:pt x="0" y="0"/>
                </a:moveTo>
                <a:lnTo>
                  <a:pt x="9753600" y="0"/>
                </a:lnTo>
                <a:lnTo>
                  <a:pt x="9753600" y="2445269"/>
                </a:lnTo>
                <a:lnTo>
                  <a:pt x="0" y="2445269"/>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325" name="Freeform 8"/>
          <p:cNvSpPr/>
          <p:nvPr/>
        </p:nvSpPr>
        <p:spPr>
          <a:xfrm>
            <a:off x="2291400" y="3800160"/>
            <a:ext cx="5188320" cy="2167200"/>
          </a:xfrm>
          <a:custGeom>
            <a:avLst/>
            <a:gdLst>
              <a:gd name="textAreaLeft" fmla="*/ 0 w 5188320"/>
              <a:gd name="textAreaRight" fmla="*/ 5189400 w 5188320"/>
              <a:gd name="textAreaTop" fmla="*/ 0 h 2167200"/>
              <a:gd name="textAreaBottom" fmla="*/ 2168280 h 2167200"/>
            </a:gdLst>
            <a:ahLst/>
            <a:cxnLst/>
            <a:rect l="textAreaLeft" t="textAreaTop" r="textAreaRight" b="textAreaBottom"/>
            <a:pathLst>
              <a:path w="5189541" h="2168218">
                <a:moveTo>
                  <a:pt x="0" y="0"/>
                </a:moveTo>
                <a:lnTo>
                  <a:pt x="5189540" y="0"/>
                </a:lnTo>
                <a:lnTo>
                  <a:pt x="5189540" y="2168218"/>
                </a:lnTo>
                <a:lnTo>
                  <a:pt x="0" y="2168218"/>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327" name="TextBox 3"/>
          <p:cNvSpPr/>
          <p:nvPr/>
        </p:nvSpPr>
        <p:spPr>
          <a:xfrm>
            <a:off x="91440" y="-20880"/>
            <a:ext cx="826416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096"/>
              </a:lnSpc>
            </a:pPr>
            <a:r>
              <a:rPr lang="en-US" sz="3420" b="1" u="none" strike="noStrike">
                <a:solidFill>
                  <a:srgbClr val="000000"/>
                </a:solidFill>
                <a:uFillTx/>
                <a:latin typeface="Times New Roman Bold"/>
                <a:ea typeface="Times New Roman Bold"/>
              </a:rPr>
              <a:t>Query Implementation</a:t>
            </a:r>
            <a:endParaRPr lang="en-IN" sz="3420" b="0" u="none" strike="noStrike">
              <a:solidFill>
                <a:srgbClr val="000000"/>
              </a:solidFill>
              <a:uFillTx/>
              <a:latin typeface="Arial"/>
            </a:endParaRPr>
          </a:p>
        </p:txBody>
      </p:sp>
      <p:sp>
        <p:nvSpPr>
          <p:cNvPr id="328" name="TextBox 4"/>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329" name="TextBox 5"/>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23</a:t>
            </a:r>
            <a:endParaRPr lang="en-IN" sz="960" b="0" u="none" strike="noStrike">
              <a:solidFill>
                <a:srgbClr val="000000"/>
              </a:solidFill>
              <a:uFillTx/>
              <a:latin typeface="Arial"/>
            </a:endParaRPr>
          </a:p>
        </p:txBody>
      </p:sp>
      <p:sp>
        <p:nvSpPr>
          <p:cNvPr id="330" name="TextBox 6"/>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331" name="Freeform 7"/>
          <p:cNvSpPr/>
          <p:nvPr/>
        </p:nvSpPr>
        <p:spPr>
          <a:xfrm>
            <a:off x="0" y="887040"/>
            <a:ext cx="9752400" cy="1252080"/>
          </a:xfrm>
          <a:custGeom>
            <a:avLst/>
            <a:gdLst>
              <a:gd name="textAreaLeft" fmla="*/ 0 w 9752400"/>
              <a:gd name="textAreaRight" fmla="*/ 9753480 w 9752400"/>
              <a:gd name="textAreaTop" fmla="*/ 0 h 1252080"/>
              <a:gd name="textAreaBottom" fmla="*/ 1253160 h 1252080"/>
            </a:gdLst>
            <a:ahLst/>
            <a:cxnLst/>
            <a:rect l="textAreaLeft" t="textAreaTop" r="textAreaRight" b="textAreaBottom"/>
            <a:pathLst>
              <a:path w="9753600" h="1253067">
                <a:moveTo>
                  <a:pt x="0" y="0"/>
                </a:moveTo>
                <a:lnTo>
                  <a:pt x="9753600" y="0"/>
                </a:lnTo>
                <a:lnTo>
                  <a:pt x="9753600" y="1253067"/>
                </a:lnTo>
                <a:lnTo>
                  <a:pt x="0" y="1253067"/>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332" name="Freeform 8"/>
          <p:cNvSpPr/>
          <p:nvPr/>
        </p:nvSpPr>
        <p:spPr>
          <a:xfrm>
            <a:off x="2772720" y="1828800"/>
            <a:ext cx="4364280" cy="4753800"/>
          </a:xfrm>
          <a:custGeom>
            <a:avLst/>
            <a:gdLst>
              <a:gd name="textAreaLeft" fmla="*/ 0 w 4364280"/>
              <a:gd name="textAreaRight" fmla="*/ 4365360 w 4364280"/>
              <a:gd name="textAreaTop" fmla="*/ 0 h 4753800"/>
              <a:gd name="textAreaBottom" fmla="*/ 4754880 h 4753800"/>
            </a:gdLst>
            <a:ahLst/>
            <a:cxnLst/>
            <a:rect l="textAreaLeft" t="textAreaTop" r="textAreaRight" b="textAreaBottom"/>
            <a:pathLst>
              <a:path w="4365375" h="4754880">
                <a:moveTo>
                  <a:pt x="0" y="0"/>
                </a:moveTo>
                <a:lnTo>
                  <a:pt x="4365375" y="0"/>
                </a:lnTo>
                <a:lnTo>
                  <a:pt x="4365375" y="4754880"/>
                </a:lnTo>
                <a:lnTo>
                  <a:pt x="0" y="4754880"/>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334" name="TextBox 3"/>
          <p:cNvSpPr/>
          <p:nvPr/>
        </p:nvSpPr>
        <p:spPr>
          <a:xfrm>
            <a:off x="91440" y="-20880"/>
            <a:ext cx="826416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096"/>
              </a:lnSpc>
            </a:pPr>
            <a:r>
              <a:rPr lang="en-US" sz="3420" b="1" u="none" strike="noStrike">
                <a:solidFill>
                  <a:srgbClr val="000000"/>
                </a:solidFill>
                <a:uFillTx/>
                <a:latin typeface="Times New Roman Bold"/>
                <a:ea typeface="Times New Roman Bold"/>
              </a:rPr>
              <a:t>Query Implementation</a:t>
            </a:r>
            <a:endParaRPr lang="en-IN" sz="3420" b="0" u="none" strike="noStrike">
              <a:solidFill>
                <a:srgbClr val="000000"/>
              </a:solidFill>
              <a:uFillTx/>
              <a:latin typeface="Arial"/>
            </a:endParaRPr>
          </a:p>
        </p:txBody>
      </p:sp>
      <p:sp>
        <p:nvSpPr>
          <p:cNvPr id="335" name="TextBox 4"/>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336" name="TextBox 5"/>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23</a:t>
            </a:r>
            <a:endParaRPr lang="en-IN" sz="960" b="0" u="none" strike="noStrike">
              <a:solidFill>
                <a:srgbClr val="000000"/>
              </a:solidFill>
              <a:uFillTx/>
              <a:latin typeface="Arial"/>
            </a:endParaRPr>
          </a:p>
        </p:txBody>
      </p:sp>
      <p:sp>
        <p:nvSpPr>
          <p:cNvPr id="337" name="TextBox 6"/>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338" name="Freeform 7"/>
          <p:cNvSpPr/>
          <p:nvPr/>
        </p:nvSpPr>
        <p:spPr>
          <a:xfrm>
            <a:off x="0" y="830880"/>
            <a:ext cx="9752400" cy="2219040"/>
          </a:xfrm>
          <a:custGeom>
            <a:avLst/>
            <a:gdLst>
              <a:gd name="textAreaLeft" fmla="*/ 0 w 9752400"/>
              <a:gd name="textAreaRight" fmla="*/ 9753480 w 9752400"/>
              <a:gd name="textAreaTop" fmla="*/ 0 h 2219040"/>
              <a:gd name="textAreaBottom" fmla="*/ 2220120 h 2219040"/>
            </a:gdLst>
            <a:ahLst/>
            <a:cxnLst/>
            <a:rect l="textAreaLeft" t="textAreaTop" r="textAreaRight" b="textAreaBottom"/>
            <a:pathLst>
              <a:path w="9753600" h="2220227">
                <a:moveTo>
                  <a:pt x="0" y="0"/>
                </a:moveTo>
                <a:lnTo>
                  <a:pt x="9753600" y="0"/>
                </a:lnTo>
                <a:lnTo>
                  <a:pt x="9753600" y="2220227"/>
                </a:lnTo>
                <a:lnTo>
                  <a:pt x="0" y="2220227"/>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339" name="Freeform 8"/>
          <p:cNvSpPr/>
          <p:nvPr/>
        </p:nvSpPr>
        <p:spPr>
          <a:xfrm>
            <a:off x="2772720" y="3153960"/>
            <a:ext cx="3918600" cy="3349800"/>
          </a:xfrm>
          <a:custGeom>
            <a:avLst/>
            <a:gdLst>
              <a:gd name="textAreaLeft" fmla="*/ 0 w 3918600"/>
              <a:gd name="textAreaRight" fmla="*/ 3919680 w 3918600"/>
              <a:gd name="textAreaTop" fmla="*/ 0 h 3349800"/>
              <a:gd name="textAreaBottom" fmla="*/ 3350880 h 3349800"/>
            </a:gdLst>
            <a:ahLst/>
            <a:cxnLst/>
            <a:rect l="textAreaLeft" t="textAreaTop" r="textAreaRight" b="textAreaBottom"/>
            <a:pathLst>
              <a:path w="3919577" h="3350928">
                <a:moveTo>
                  <a:pt x="0" y="0"/>
                </a:moveTo>
                <a:lnTo>
                  <a:pt x="3919577" y="0"/>
                </a:lnTo>
                <a:lnTo>
                  <a:pt x="3919577" y="3350928"/>
                </a:lnTo>
                <a:lnTo>
                  <a:pt x="0" y="3350928"/>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341" name="TextBox 3"/>
          <p:cNvSpPr/>
          <p:nvPr/>
        </p:nvSpPr>
        <p:spPr>
          <a:xfrm>
            <a:off x="91440" y="-20880"/>
            <a:ext cx="826416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096"/>
              </a:lnSpc>
            </a:pPr>
            <a:r>
              <a:rPr lang="en-US" sz="3420" b="1" u="none" strike="noStrike">
                <a:solidFill>
                  <a:srgbClr val="000000"/>
                </a:solidFill>
                <a:uFillTx/>
                <a:latin typeface="Times New Roman Bold"/>
                <a:ea typeface="Times New Roman Bold"/>
              </a:rPr>
              <a:t>Query Implementation</a:t>
            </a:r>
            <a:endParaRPr lang="en-IN" sz="3420" b="0" u="none" strike="noStrike">
              <a:solidFill>
                <a:srgbClr val="000000"/>
              </a:solidFill>
              <a:uFillTx/>
              <a:latin typeface="Arial"/>
            </a:endParaRPr>
          </a:p>
        </p:txBody>
      </p:sp>
      <p:sp>
        <p:nvSpPr>
          <p:cNvPr id="342" name="TextBox 4"/>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343" name="TextBox 5"/>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23</a:t>
            </a:r>
            <a:endParaRPr lang="en-IN" sz="960" b="0" u="none" strike="noStrike">
              <a:solidFill>
                <a:srgbClr val="000000"/>
              </a:solidFill>
              <a:uFillTx/>
              <a:latin typeface="Arial"/>
            </a:endParaRPr>
          </a:p>
        </p:txBody>
      </p:sp>
      <p:sp>
        <p:nvSpPr>
          <p:cNvPr id="344" name="TextBox 6"/>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345" name="Freeform 7"/>
          <p:cNvSpPr/>
          <p:nvPr/>
        </p:nvSpPr>
        <p:spPr>
          <a:xfrm>
            <a:off x="-360" y="731520"/>
            <a:ext cx="9752400" cy="2123640"/>
          </a:xfrm>
          <a:custGeom>
            <a:avLst/>
            <a:gdLst>
              <a:gd name="textAreaLeft" fmla="*/ 0 w 9752400"/>
              <a:gd name="textAreaRight" fmla="*/ 9753480 w 9752400"/>
              <a:gd name="textAreaTop" fmla="*/ 0 h 2123640"/>
              <a:gd name="textAreaBottom" fmla="*/ 2124720 h 2123640"/>
            </a:gdLst>
            <a:ahLst/>
            <a:cxnLst/>
            <a:rect l="textAreaLeft" t="textAreaTop" r="textAreaRight" b="textAreaBottom"/>
            <a:pathLst>
              <a:path w="9753600" h="2124670">
                <a:moveTo>
                  <a:pt x="0" y="0"/>
                </a:moveTo>
                <a:lnTo>
                  <a:pt x="9753600" y="0"/>
                </a:lnTo>
                <a:lnTo>
                  <a:pt x="9753600" y="2124670"/>
                </a:lnTo>
                <a:lnTo>
                  <a:pt x="0" y="2124670"/>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346" name="Freeform 8"/>
          <p:cNvSpPr/>
          <p:nvPr/>
        </p:nvSpPr>
        <p:spPr>
          <a:xfrm>
            <a:off x="91440" y="3241440"/>
            <a:ext cx="9752400" cy="2481480"/>
          </a:xfrm>
          <a:custGeom>
            <a:avLst/>
            <a:gdLst>
              <a:gd name="textAreaLeft" fmla="*/ 0 w 9752400"/>
              <a:gd name="textAreaRight" fmla="*/ 9753480 w 9752400"/>
              <a:gd name="textAreaTop" fmla="*/ 0 h 2481480"/>
              <a:gd name="textAreaBottom" fmla="*/ 2482560 h 2481480"/>
            </a:gdLst>
            <a:ahLst/>
            <a:cxnLst/>
            <a:rect l="textAreaLeft" t="textAreaTop" r="textAreaRight" b="textAreaBottom"/>
            <a:pathLst>
              <a:path w="9753600" h="2482467">
                <a:moveTo>
                  <a:pt x="0" y="0"/>
                </a:moveTo>
                <a:lnTo>
                  <a:pt x="9753600" y="0"/>
                </a:lnTo>
                <a:lnTo>
                  <a:pt x="9753600" y="2482467"/>
                </a:lnTo>
                <a:lnTo>
                  <a:pt x="0" y="2482467"/>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348" name="TextBox 3"/>
          <p:cNvSpPr/>
          <p:nvPr/>
        </p:nvSpPr>
        <p:spPr>
          <a:xfrm>
            <a:off x="91440" y="-20880"/>
            <a:ext cx="826416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096"/>
              </a:lnSpc>
            </a:pPr>
            <a:r>
              <a:rPr lang="en-US" sz="3420" b="1" u="none" strike="noStrike">
                <a:solidFill>
                  <a:srgbClr val="000000"/>
                </a:solidFill>
                <a:uFillTx/>
                <a:latin typeface="Times New Roman Bold"/>
                <a:ea typeface="Times New Roman Bold"/>
              </a:rPr>
              <a:t>Query Implementation</a:t>
            </a:r>
            <a:endParaRPr lang="en-IN" sz="3420" b="0" u="none" strike="noStrike">
              <a:solidFill>
                <a:srgbClr val="000000"/>
              </a:solidFill>
              <a:uFillTx/>
              <a:latin typeface="Arial"/>
            </a:endParaRPr>
          </a:p>
        </p:txBody>
      </p:sp>
      <p:sp>
        <p:nvSpPr>
          <p:cNvPr id="349" name="TextBox 4"/>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350" name="TextBox 5"/>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23</a:t>
            </a:r>
            <a:endParaRPr lang="en-IN" sz="960" b="0" u="none" strike="noStrike">
              <a:solidFill>
                <a:srgbClr val="000000"/>
              </a:solidFill>
              <a:uFillTx/>
              <a:latin typeface="Arial"/>
            </a:endParaRPr>
          </a:p>
        </p:txBody>
      </p:sp>
      <p:sp>
        <p:nvSpPr>
          <p:cNvPr id="351" name="TextBox 6"/>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352" name="Freeform 7"/>
          <p:cNvSpPr/>
          <p:nvPr/>
        </p:nvSpPr>
        <p:spPr>
          <a:xfrm>
            <a:off x="0" y="589680"/>
            <a:ext cx="9249480" cy="3007080"/>
          </a:xfrm>
          <a:custGeom>
            <a:avLst/>
            <a:gdLst>
              <a:gd name="textAreaLeft" fmla="*/ 0 w 9249480"/>
              <a:gd name="textAreaRight" fmla="*/ 9250560 w 9249480"/>
              <a:gd name="textAreaTop" fmla="*/ 0 h 3007080"/>
              <a:gd name="textAreaBottom" fmla="*/ 3008160 h 3007080"/>
            </a:gdLst>
            <a:ahLst/>
            <a:cxnLst/>
            <a:rect l="textAreaLeft" t="textAreaTop" r="textAreaRight" b="textAreaBottom"/>
            <a:pathLst>
              <a:path w="9250562" h="3008267">
                <a:moveTo>
                  <a:pt x="0" y="0"/>
                </a:moveTo>
                <a:lnTo>
                  <a:pt x="9250562" y="0"/>
                </a:lnTo>
                <a:lnTo>
                  <a:pt x="9250562" y="3008267"/>
                </a:lnTo>
                <a:lnTo>
                  <a:pt x="0" y="3008267"/>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353" name="Freeform 8"/>
          <p:cNvSpPr/>
          <p:nvPr/>
        </p:nvSpPr>
        <p:spPr>
          <a:xfrm>
            <a:off x="2272680" y="3944520"/>
            <a:ext cx="4704480" cy="2638080"/>
          </a:xfrm>
          <a:custGeom>
            <a:avLst/>
            <a:gdLst>
              <a:gd name="textAreaLeft" fmla="*/ 0 w 4704480"/>
              <a:gd name="textAreaRight" fmla="*/ 4705560 w 4704480"/>
              <a:gd name="textAreaTop" fmla="*/ 0 h 2638080"/>
              <a:gd name="textAreaBottom" fmla="*/ 2639160 h 2638080"/>
            </a:gdLst>
            <a:ahLst/>
            <a:cxnLst/>
            <a:rect l="textAreaLeft" t="textAreaTop" r="textAreaRight" b="textAreaBottom"/>
            <a:pathLst>
              <a:path w="4705401" h="2639112">
                <a:moveTo>
                  <a:pt x="0" y="0"/>
                </a:moveTo>
                <a:lnTo>
                  <a:pt x="4705400" y="0"/>
                </a:lnTo>
                <a:lnTo>
                  <a:pt x="4705400" y="2639112"/>
                </a:lnTo>
                <a:lnTo>
                  <a:pt x="0" y="2639112"/>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355" name="TextBox 3"/>
          <p:cNvSpPr/>
          <p:nvPr/>
        </p:nvSpPr>
        <p:spPr>
          <a:xfrm>
            <a:off x="91440" y="-20880"/>
            <a:ext cx="826416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096"/>
              </a:lnSpc>
            </a:pPr>
            <a:r>
              <a:rPr lang="en-US" sz="3420" b="1" u="none" strike="noStrike">
                <a:solidFill>
                  <a:srgbClr val="000000"/>
                </a:solidFill>
                <a:uFillTx/>
                <a:latin typeface="Times New Roman Bold"/>
                <a:ea typeface="Times New Roman Bold"/>
              </a:rPr>
              <a:t>Query Implementation</a:t>
            </a:r>
            <a:endParaRPr lang="en-IN" sz="3420" b="0" u="none" strike="noStrike">
              <a:solidFill>
                <a:srgbClr val="000000"/>
              </a:solidFill>
              <a:uFillTx/>
              <a:latin typeface="Arial"/>
            </a:endParaRPr>
          </a:p>
        </p:txBody>
      </p:sp>
      <p:sp>
        <p:nvSpPr>
          <p:cNvPr id="356" name="TextBox 4"/>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357" name="TextBox 5"/>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23</a:t>
            </a:r>
            <a:endParaRPr lang="en-IN" sz="960" b="0" u="none" strike="noStrike">
              <a:solidFill>
                <a:srgbClr val="000000"/>
              </a:solidFill>
              <a:uFillTx/>
              <a:latin typeface="Arial"/>
            </a:endParaRPr>
          </a:p>
        </p:txBody>
      </p:sp>
      <p:sp>
        <p:nvSpPr>
          <p:cNvPr id="358" name="TextBox 6"/>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359" name="Freeform 7"/>
          <p:cNvSpPr/>
          <p:nvPr/>
        </p:nvSpPr>
        <p:spPr>
          <a:xfrm>
            <a:off x="-360" y="731520"/>
            <a:ext cx="9752400" cy="1829160"/>
          </a:xfrm>
          <a:custGeom>
            <a:avLst/>
            <a:gdLst>
              <a:gd name="textAreaLeft" fmla="*/ 0 w 9752400"/>
              <a:gd name="textAreaRight" fmla="*/ 9753480 w 9752400"/>
              <a:gd name="textAreaTop" fmla="*/ 0 h 1829160"/>
              <a:gd name="textAreaBottom" fmla="*/ 1830240 h 1829160"/>
            </a:gdLst>
            <a:ahLst/>
            <a:cxnLst/>
            <a:rect l="textAreaLeft" t="textAreaTop" r="textAreaRight" b="textAreaBottom"/>
            <a:pathLst>
              <a:path w="9753600" h="1830360">
                <a:moveTo>
                  <a:pt x="0" y="0"/>
                </a:moveTo>
                <a:lnTo>
                  <a:pt x="9753600" y="0"/>
                </a:lnTo>
                <a:lnTo>
                  <a:pt x="9753600" y="1830360"/>
                </a:lnTo>
                <a:lnTo>
                  <a:pt x="0" y="1830360"/>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360" name="Freeform 8"/>
          <p:cNvSpPr/>
          <p:nvPr/>
        </p:nvSpPr>
        <p:spPr>
          <a:xfrm>
            <a:off x="2772720" y="2561760"/>
            <a:ext cx="4538160" cy="4113360"/>
          </a:xfrm>
          <a:custGeom>
            <a:avLst/>
            <a:gdLst>
              <a:gd name="textAreaLeft" fmla="*/ 0 w 4538160"/>
              <a:gd name="textAreaRight" fmla="*/ 4539240 w 4538160"/>
              <a:gd name="textAreaTop" fmla="*/ 0 h 4113360"/>
              <a:gd name="textAreaBottom" fmla="*/ 4114440 h 4113360"/>
            </a:gdLst>
            <a:ahLst/>
            <a:cxnLst/>
            <a:rect l="textAreaLeft" t="textAreaTop" r="textAreaRight" b="textAreaBottom"/>
            <a:pathLst>
              <a:path w="4539373" h="4114384">
                <a:moveTo>
                  <a:pt x="0" y="0"/>
                </a:moveTo>
                <a:lnTo>
                  <a:pt x="4539373" y="0"/>
                </a:lnTo>
                <a:lnTo>
                  <a:pt x="4539373" y="4114383"/>
                </a:lnTo>
                <a:lnTo>
                  <a:pt x="0" y="4114383"/>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362" name="TextBox 3"/>
          <p:cNvSpPr/>
          <p:nvPr/>
        </p:nvSpPr>
        <p:spPr>
          <a:xfrm>
            <a:off x="91440" y="-20880"/>
            <a:ext cx="826416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096"/>
              </a:lnSpc>
            </a:pPr>
            <a:r>
              <a:rPr lang="en-US" sz="3420" b="1" u="none" strike="noStrike">
                <a:solidFill>
                  <a:srgbClr val="000000"/>
                </a:solidFill>
                <a:uFillTx/>
                <a:latin typeface="Times New Roman Bold"/>
                <a:ea typeface="Times New Roman Bold"/>
              </a:rPr>
              <a:t>Query Implementation</a:t>
            </a:r>
            <a:endParaRPr lang="en-IN" sz="3420" b="0" u="none" strike="noStrike">
              <a:solidFill>
                <a:srgbClr val="000000"/>
              </a:solidFill>
              <a:uFillTx/>
              <a:latin typeface="Arial"/>
            </a:endParaRPr>
          </a:p>
        </p:txBody>
      </p:sp>
      <p:sp>
        <p:nvSpPr>
          <p:cNvPr id="363" name="TextBox 4"/>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364" name="TextBox 5"/>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23</a:t>
            </a:r>
            <a:endParaRPr lang="en-IN" sz="960" b="0" u="none" strike="noStrike">
              <a:solidFill>
                <a:srgbClr val="000000"/>
              </a:solidFill>
              <a:uFillTx/>
              <a:latin typeface="Arial"/>
            </a:endParaRPr>
          </a:p>
        </p:txBody>
      </p:sp>
      <p:sp>
        <p:nvSpPr>
          <p:cNvPr id="365" name="TextBox 6"/>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366" name="Freeform 7"/>
          <p:cNvSpPr/>
          <p:nvPr/>
        </p:nvSpPr>
        <p:spPr>
          <a:xfrm>
            <a:off x="91440" y="589680"/>
            <a:ext cx="9752400" cy="3473640"/>
          </a:xfrm>
          <a:custGeom>
            <a:avLst/>
            <a:gdLst>
              <a:gd name="textAreaLeft" fmla="*/ 0 w 9752400"/>
              <a:gd name="textAreaRight" fmla="*/ 9753480 w 9752400"/>
              <a:gd name="textAreaTop" fmla="*/ 0 h 3473640"/>
              <a:gd name="textAreaBottom" fmla="*/ 3474720 h 3473640"/>
            </a:gdLst>
            <a:ahLst/>
            <a:cxnLst/>
            <a:rect l="textAreaLeft" t="textAreaTop" r="textAreaRight" b="textAreaBottom"/>
            <a:pathLst>
              <a:path w="9753600" h="3474720">
                <a:moveTo>
                  <a:pt x="0" y="0"/>
                </a:moveTo>
                <a:lnTo>
                  <a:pt x="9753600" y="0"/>
                </a:lnTo>
                <a:lnTo>
                  <a:pt x="9753600" y="3474720"/>
                </a:lnTo>
                <a:lnTo>
                  <a:pt x="0" y="3474720"/>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367" name="Freeform 8"/>
          <p:cNvSpPr/>
          <p:nvPr/>
        </p:nvSpPr>
        <p:spPr>
          <a:xfrm>
            <a:off x="-360" y="4194360"/>
            <a:ext cx="9752400" cy="1342440"/>
          </a:xfrm>
          <a:custGeom>
            <a:avLst/>
            <a:gdLst>
              <a:gd name="textAreaLeft" fmla="*/ 0 w 9752400"/>
              <a:gd name="textAreaRight" fmla="*/ 9753480 w 9752400"/>
              <a:gd name="textAreaTop" fmla="*/ 0 h 1342440"/>
              <a:gd name="textAreaBottom" fmla="*/ 1343520 h 1342440"/>
            </a:gdLst>
            <a:ahLst/>
            <a:cxnLst/>
            <a:rect l="textAreaLeft" t="textAreaTop" r="textAreaRight" b="textAreaBottom"/>
            <a:pathLst>
              <a:path w="9753600" h="1343519">
                <a:moveTo>
                  <a:pt x="0" y="0"/>
                </a:moveTo>
                <a:lnTo>
                  <a:pt x="9753600" y="0"/>
                </a:lnTo>
                <a:lnTo>
                  <a:pt x="9753600" y="1343519"/>
                </a:lnTo>
                <a:lnTo>
                  <a:pt x="0" y="1343519"/>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369" name="TextBox 3"/>
          <p:cNvSpPr/>
          <p:nvPr/>
        </p:nvSpPr>
        <p:spPr>
          <a:xfrm>
            <a:off x="91440" y="-20880"/>
            <a:ext cx="826416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096"/>
              </a:lnSpc>
            </a:pPr>
            <a:r>
              <a:rPr lang="en-US" sz="3420" b="1" u="none" strike="noStrike">
                <a:solidFill>
                  <a:srgbClr val="000000"/>
                </a:solidFill>
                <a:uFillTx/>
                <a:latin typeface="Times New Roman Bold"/>
                <a:ea typeface="Times New Roman Bold"/>
              </a:rPr>
              <a:t>Query Implementation</a:t>
            </a:r>
            <a:endParaRPr lang="en-IN" sz="3420" b="0" u="none" strike="noStrike">
              <a:solidFill>
                <a:srgbClr val="000000"/>
              </a:solidFill>
              <a:uFillTx/>
              <a:latin typeface="Arial"/>
            </a:endParaRPr>
          </a:p>
        </p:txBody>
      </p:sp>
      <p:sp>
        <p:nvSpPr>
          <p:cNvPr id="370" name="TextBox 4"/>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371" name="TextBox 5"/>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23</a:t>
            </a:r>
            <a:endParaRPr lang="en-IN" sz="960" b="0" u="none" strike="noStrike">
              <a:solidFill>
                <a:srgbClr val="000000"/>
              </a:solidFill>
              <a:uFillTx/>
              <a:latin typeface="Arial"/>
            </a:endParaRPr>
          </a:p>
        </p:txBody>
      </p:sp>
      <p:sp>
        <p:nvSpPr>
          <p:cNvPr id="372" name="TextBox 6"/>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373" name="Freeform 7"/>
          <p:cNvSpPr/>
          <p:nvPr/>
        </p:nvSpPr>
        <p:spPr>
          <a:xfrm>
            <a:off x="0" y="589680"/>
            <a:ext cx="9752400" cy="3473640"/>
          </a:xfrm>
          <a:custGeom>
            <a:avLst/>
            <a:gdLst>
              <a:gd name="textAreaLeft" fmla="*/ 0 w 9752400"/>
              <a:gd name="textAreaRight" fmla="*/ 9753480 w 9752400"/>
              <a:gd name="textAreaTop" fmla="*/ 0 h 3473640"/>
              <a:gd name="textAreaBottom" fmla="*/ 3474720 h 3473640"/>
            </a:gdLst>
            <a:ahLst/>
            <a:cxnLst/>
            <a:rect l="textAreaLeft" t="textAreaTop" r="textAreaRight" b="textAreaBottom"/>
            <a:pathLst>
              <a:path w="9753600" h="3474720">
                <a:moveTo>
                  <a:pt x="0" y="0"/>
                </a:moveTo>
                <a:lnTo>
                  <a:pt x="9753600" y="0"/>
                </a:lnTo>
                <a:lnTo>
                  <a:pt x="9753600" y="3474720"/>
                </a:lnTo>
                <a:lnTo>
                  <a:pt x="0" y="3474720"/>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143" name="TextBox 3"/>
          <p:cNvSpPr/>
          <p:nvPr/>
        </p:nvSpPr>
        <p:spPr>
          <a:xfrm>
            <a:off x="720000" y="589320"/>
            <a:ext cx="8227800" cy="649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5119"/>
              </a:lnSpc>
            </a:pPr>
            <a:r>
              <a:rPr lang="en-US" sz="4270" b="1" u="none" strike="noStrike">
                <a:solidFill>
                  <a:srgbClr val="000000"/>
                </a:solidFill>
                <a:uFillTx/>
                <a:latin typeface="Times New Roman Bold"/>
                <a:ea typeface="Times New Roman Bold"/>
              </a:rPr>
              <a:t>Introduction</a:t>
            </a:r>
            <a:endParaRPr lang="en-IN" sz="4270" b="0" u="none" strike="noStrike">
              <a:solidFill>
                <a:srgbClr val="000000"/>
              </a:solidFill>
              <a:uFillTx/>
              <a:latin typeface="Arial"/>
            </a:endParaRPr>
          </a:p>
        </p:txBody>
      </p:sp>
      <p:sp>
        <p:nvSpPr>
          <p:cNvPr id="144" name="TextBox 4"/>
          <p:cNvSpPr/>
          <p:nvPr/>
        </p:nvSpPr>
        <p:spPr>
          <a:xfrm>
            <a:off x="761760" y="1693440"/>
            <a:ext cx="8227800" cy="3219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362160" lvl="1" indent="-181080" defTabSz="914400">
              <a:lnSpc>
                <a:spcPts val="2305"/>
              </a:lnSpc>
              <a:buClr>
                <a:srgbClr val="000000"/>
              </a:buClr>
              <a:buFont typeface="Arial"/>
              <a:buChar char="•"/>
            </a:pPr>
            <a:r>
              <a:rPr lang="en-US" sz="1800" b="0" u="none" strike="noStrike">
                <a:solidFill>
                  <a:srgbClr val="000000"/>
                </a:solidFill>
                <a:uFillTx/>
                <a:latin typeface="Arial"/>
                <a:ea typeface="Arial"/>
              </a:rPr>
              <a:t>This project explores the Olist Brazilian eCommerce dataset, which offers a comprehensive look at consumer behavior, sales, and operations within Brazil's online marketplace. </a:t>
            </a:r>
            <a:endParaRPr lang="en-IN" sz="1800" b="0" u="none" strike="noStrike">
              <a:solidFill>
                <a:srgbClr val="000000"/>
              </a:solidFill>
              <a:uFillTx/>
              <a:latin typeface="Arial"/>
            </a:endParaRPr>
          </a:p>
          <a:p>
            <a:pPr marL="362160" lvl="1" indent="-181080" defTabSz="914400">
              <a:lnSpc>
                <a:spcPts val="2305"/>
              </a:lnSpc>
              <a:buClr>
                <a:srgbClr val="000000"/>
              </a:buClr>
              <a:buFont typeface="Arial"/>
              <a:buChar char="•"/>
            </a:pPr>
            <a:r>
              <a:rPr lang="en-US" sz="1800" b="0" u="none" strike="noStrike">
                <a:solidFill>
                  <a:srgbClr val="000000"/>
                </a:solidFill>
                <a:uFillTx/>
                <a:latin typeface="Arial"/>
                <a:ea typeface="Arial"/>
              </a:rPr>
              <a:t>Through data analysis and database modeling, we aim to generate insights that enhance eCommerce strategies. </a:t>
            </a:r>
            <a:endParaRPr lang="en-IN" sz="1800" b="0" u="none" strike="noStrike">
              <a:solidFill>
                <a:srgbClr val="000000"/>
              </a:solidFill>
              <a:uFillTx/>
              <a:latin typeface="Arial"/>
            </a:endParaRPr>
          </a:p>
          <a:p>
            <a:pPr marL="362160" lvl="1" indent="-181080" defTabSz="914400">
              <a:lnSpc>
                <a:spcPts val="2305"/>
              </a:lnSpc>
              <a:buClr>
                <a:srgbClr val="000000"/>
              </a:buClr>
              <a:buFont typeface="Arial"/>
              <a:buChar char="•"/>
            </a:pPr>
            <a:r>
              <a:rPr lang="en-US" sz="1800" b="0" u="none" strike="noStrike">
                <a:solidFill>
                  <a:srgbClr val="000000"/>
                </a:solidFill>
                <a:uFillTx/>
                <a:latin typeface="Arial"/>
                <a:ea typeface="Arial"/>
              </a:rPr>
              <a:t>This dataset, featuring thousands of orders, customer reviews, geolocation data, and sales transactions, allows for a deep dive into customer preferences, product demand, and operational trends. </a:t>
            </a:r>
            <a:endParaRPr lang="en-IN" sz="1800" b="0" u="none" strike="noStrike">
              <a:solidFill>
                <a:srgbClr val="000000"/>
              </a:solidFill>
              <a:uFillTx/>
              <a:latin typeface="Arial"/>
            </a:endParaRPr>
          </a:p>
          <a:p>
            <a:pPr marL="362160" lvl="1" indent="-181080" defTabSz="914400">
              <a:lnSpc>
                <a:spcPts val="2305"/>
              </a:lnSpc>
              <a:buClr>
                <a:srgbClr val="000000"/>
              </a:buClr>
              <a:buFont typeface="Arial"/>
              <a:buChar char="•"/>
            </a:pPr>
            <a:r>
              <a:rPr lang="en-US" sz="1800" b="0" u="none" strike="noStrike">
                <a:solidFill>
                  <a:srgbClr val="000000"/>
                </a:solidFill>
                <a:uFillTx/>
                <a:latin typeface="Arial"/>
                <a:ea typeface="Arial"/>
              </a:rPr>
              <a:t>Our project focuses on creating a robust database system for efficient data storage and retrieval, with the ultimate goal of providing actionable insights to optimize online retail performance.</a:t>
            </a:r>
            <a:endParaRPr lang="en-IN" sz="1800" b="0" u="none" strike="noStrike">
              <a:solidFill>
                <a:srgbClr val="000000"/>
              </a:solidFill>
              <a:uFillTx/>
              <a:latin typeface="Arial"/>
            </a:endParaRPr>
          </a:p>
        </p:txBody>
      </p:sp>
      <p:sp>
        <p:nvSpPr>
          <p:cNvPr id="145" name="TextBox 5"/>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146" name="TextBox 6"/>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4</a:t>
            </a:r>
            <a:endParaRPr lang="en-IN" sz="960" b="0" u="none" strike="noStrike">
              <a:solidFill>
                <a:srgbClr val="000000"/>
              </a:solidFill>
              <a:uFillTx/>
              <a:latin typeface="Arial"/>
            </a:endParaRPr>
          </a:p>
        </p:txBody>
      </p:sp>
      <p:sp>
        <p:nvSpPr>
          <p:cNvPr id="147" name="TextBox 7"/>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375" name="TextBox 3"/>
          <p:cNvSpPr/>
          <p:nvPr/>
        </p:nvSpPr>
        <p:spPr>
          <a:xfrm>
            <a:off x="91440" y="-20880"/>
            <a:ext cx="826416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096"/>
              </a:lnSpc>
            </a:pPr>
            <a:r>
              <a:rPr lang="en-US" sz="3420" b="1" u="none" strike="noStrike">
                <a:solidFill>
                  <a:srgbClr val="000000"/>
                </a:solidFill>
                <a:uFillTx/>
                <a:latin typeface="Times New Roman Bold"/>
                <a:ea typeface="Times New Roman Bold"/>
              </a:rPr>
              <a:t>Query Implementation</a:t>
            </a:r>
            <a:endParaRPr lang="en-IN" sz="3420" b="0" u="none" strike="noStrike">
              <a:solidFill>
                <a:srgbClr val="000000"/>
              </a:solidFill>
              <a:uFillTx/>
              <a:latin typeface="Arial"/>
            </a:endParaRPr>
          </a:p>
        </p:txBody>
      </p:sp>
      <p:sp>
        <p:nvSpPr>
          <p:cNvPr id="376" name="TextBox 4"/>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377" name="TextBox 5"/>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23</a:t>
            </a:r>
            <a:endParaRPr lang="en-IN" sz="960" b="0" u="none" strike="noStrike">
              <a:solidFill>
                <a:srgbClr val="000000"/>
              </a:solidFill>
              <a:uFillTx/>
              <a:latin typeface="Arial"/>
            </a:endParaRPr>
          </a:p>
        </p:txBody>
      </p:sp>
      <p:sp>
        <p:nvSpPr>
          <p:cNvPr id="378" name="TextBox 6"/>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379" name="Freeform 7"/>
          <p:cNvSpPr/>
          <p:nvPr/>
        </p:nvSpPr>
        <p:spPr>
          <a:xfrm>
            <a:off x="1376640" y="1116360"/>
            <a:ext cx="6999120" cy="5081040"/>
          </a:xfrm>
          <a:custGeom>
            <a:avLst/>
            <a:gdLst>
              <a:gd name="textAreaLeft" fmla="*/ 0 w 6999120"/>
              <a:gd name="textAreaRight" fmla="*/ 7000200 w 6999120"/>
              <a:gd name="textAreaTop" fmla="*/ 0 h 5081040"/>
              <a:gd name="textAreaBottom" fmla="*/ 5082120 h 5081040"/>
            </a:gdLst>
            <a:ahLst/>
            <a:cxnLst/>
            <a:rect l="textAreaLeft" t="textAreaTop" r="textAreaRight" b="textAreaBottom"/>
            <a:pathLst>
              <a:path w="7000107" h="5082291">
                <a:moveTo>
                  <a:pt x="0" y="0"/>
                </a:moveTo>
                <a:lnTo>
                  <a:pt x="7000106" y="0"/>
                </a:lnTo>
                <a:lnTo>
                  <a:pt x="7000106" y="5082290"/>
                </a:lnTo>
                <a:lnTo>
                  <a:pt x="0" y="5082290"/>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381" name="TextBox 3"/>
          <p:cNvSpPr/>
          <p:nvPr/>
        </p:nvSpPr>
        <p:spPr>
          <a:xfrm>
            <a:off x="91440" y="-20880"/>
            <a:ext cx="8264160" cy="51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4096"/>
              </a:lnSpc>
            </a:pPr>
            <a:r>
              <a:rPr lang="en-US" sz="3420" b="1" u="none" strike="noStrike">
                <a:solidFill>
                  <a:srgbClr val="000000"/>
                </a:solidFill>
                <a:uFillTx/>
                <a:latin typeface="Times New Roman Bold"/>
                <a:ea typeface="Times New Roman Bold"/>
              </a:rPr>
              <a:t>Query Implementation</a:t>
            </a:r>
            <a:endParaRPr lang="en-IN" sz="3420" b="0" u="none" strike="noStrike">
              <a:solidFill>
                <a:srgbClr val="000000"/>
              </a:solidFill>
              <a:uFillTx/>
              <a:latin typeface="Arial"/>
            </a:endParaRPr>
          </a:p>
        </p:txBody>
      </p:sp>
      <p:sp>
        <p:nvSpPr>
          <p:cNvPr id="382" name="TextBox 4"/>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383" name="TextBox 5"/>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23</a:t>
            </a:r>
            <a:endParaRPr lang="en-IN" sz="960" b="0" u="none" strike="noStrike">
              <a:solidFill>
                <a:srgbClr val="000000"/>
              </a:solidFill>
              <a:uFillTx/>
              <a:latin typeface="Arial"/>
            </a:endParaRPr>
          </a:p>
        </p:txBody>
      </p:sp>
      <p:sp>
        <p:nvSpPr>
          <p:cNvPr id="384" name="TextBox 6"/>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385" name="Freeform 7"/>
          <p:cNvSpPr/>
          <p:nvPr/>
        </p:nvSpPr>
        <p:spPr>
          <a:xfrm>
            <a:off x="91440" y="731520"/>
            <a:ext cx="4784040" cy="2552760"/>
          </a:xfrm>
          <a:custGeom>
            <a:avLst/>
            <a:gdLst>
              <a:gd name="textAreaLeft" fmla="*/ 0 w 4784040"/>
              <a:gd name="textAreaRight" fmla="*/ 4785120 w 4784040"/>
              <a:gd name="textAreaTop" fmla="*/ 0 h 2552760"/>
              <a:gd name="textAreaBottom" fmla="*/ 2553840 h 2552760"/>
            </a:gdLst>
            <a:ahLst/>
            <a:cxnLst/>
            <a:rect l="textAreaLeft" t="textAreaTop" r="textAreaRight" b="textAreaBottom"/>
            <a:pathLst>
              <a:path w="4785168" h="2553725">
                <a:moveTo>
                  <a:pt x="0" y="0"/>
                </a:moveTo>
                <a:lnTo>
                  <a:pt x="4785168" y="0"/>
                </a:lnTo>
                <a:lnTo>
                  <a:pt x="4785168" y="2553725"/>
                </a:lnTo>
                <a:lnTo>
                  <a:pt x="0" y="2553725"/>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386" name="Freeform 8"/>
          <p:cNvSpPr/>
          <p:nvPr/>
        </p:nvSpPr>
        <p:spPr>
          <a:xfrm>
            <a:off x="165960" y="3306960"/>
            <a:ext cx="9399600" cy="3275640"/>
          </a:xfrm>
          <a:custGeom>
            <a:avLst/>
            <a:gdLst>
              <a:gd name="textAreaLeft" fmla="*/ 0 w 9399600"/>
              <a:gd name="textAreaRight" fmla="*/ 9400680 w 9399600"/>
              <a:gd name="textAreaTop" fmla="*/ 0 h 3275640"/>
              <a:gd name="textAreaBottom" fmla="*/ 3276720 h 3275640"/>
            </a:gdLst>
            <a:ahLst/>
            <a:cxnLst/>
            <a:rect l="textAreaLeft" t="textAreaTop" r="textAreaRight" b="textAreaBottom"/>
            <a:pathLst>
              <a:path w="9400650" h="3276562">
                <a:moveTo>
                  <a:pt x="0" y="0"/>
                </a:moveTo>
                <a:lnTo>
                  <a:pt x="9400650" y="0"/>
                </a:lnTo>
                <a:lnTo>
                  <a:pt x="9400650" y="3276562"/>
                </a:lnTo>
                <a:lnTo>
                  <a:pt x="0" y="3276562"/>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Freeform 11"/>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388" name="TextBox 32"/>
          <p:cNvSpPr/>
          <p:nvPr/>
        </p:nvSpPr>
        <p:spPr>
          <a:xfrm>
            <a:off x="720000" y="869040"/>
            <a:ext cx="8264160" cy="195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536"/>
              </a:lnSpc>
            </a:pPr>
            <a:r>
              <a:rPr lang="en-US" sz="4800" b="1" u="none" strike="noStrike">
                <a:solidFill>
                  <a:srgbClr val="000000"/>
                </a:solidFill>
                <a:uFillTx/>
                <a:latin typeface="Times New Roman Bold"/>
                <a:ea typeface="Times New Roman Bold"/>
              </a:rPr>
              <a:t>Web Application </a:t>
            </a:r>
            <a:endParaRPr lang="en-IN" sz="4800" b="0" u="none" strike="noStrike">
              <a:solidFill>
                <a:srgbClr val="000000"/>
              </a:solidFill>
              <a:uFillTx/>
              <a:latin typeface="Arial"/>
            </a:endParaRPr>
          </a:p>
        </p:txBody>
      </p:sp>
      <p:sp>
        <p:nvSpPr>
          <p:cNvPr id="389" name="TextBox 33"/>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390" name="TextBox 34"/>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20</a:t>
            </a:r>
            <a:endParaRPr lang="en-IN" sz="960" b="0" u="none" strike="noStrike">
              <a:solidFill>
                <a:srgbClr val="000000"/>
              </a:solidFill>
              <a:uFillTx/>
              <a:latin typeface="Arial"/>
            </a:endParaRPr>
          </a:p>
        </p:txBody>
      </p:sp>
      <p:sp>
        <p:nvSpPr>
          <p:cNvPr id="391" name="TextBox 35"/>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392" name="TextBox 36"/>
          <p:cNvSpPr/>
          <p:nvPr/>
        </p:nvSpPr>
        <p:spPr>
          <a:xfrm>
            <a:off x="338400" y="1541880"/>
            <a:ext cx="9020880" cy="45774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ct val="100000"/>
              </a:lnSpc>
            </a:pPr>
            <a:endParaRPr lang="en-IN" sz="1800" b="0" u="none" strike="noStrike">
              <a:solidFill>
                <a:srgbClr val="000000"/>
              </a:solidFill>
              <a:uFillTx/>
              <a:latin typeface="Arial"/>
            </a:endParaRPr>
          </a:p>
        </p:txBody>
      </p:sp>
      <p:sp>
        <p:nvSpPr>
          <p:cNvPr id="393" name="Rectangle 392"/>
          <p:cNvSpPr/>
          <p:nvPr/>
        </p:nvSpPr>
        <p:spPr>
          <a:xfrm>
            <a:off x="540000" y="1260000"/>
            <a:ext cx="8279640" cy="233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IN" sz="1800" b="0" u="none" strike="noStrike">
                <a:solidFill>
                  <a:srgbClr val="000000"/>
                </a:solidFill>
                <a:uFillTx/>
                <a:latin typeface="Arial"/>
              </a:rPr>
              <a:t>Used React and Node.js</a:t>
            </a:r>
          </a:p>
          <a:p>
            <a:pPr>
              <a:lnSpc>
                <a:spcPct val="100000"/>
              </a:lnSpc>
            </a:pPr>
            <a:endParaRPr lang="en-IN" sz="1800" b="0" u="none" strike="noStrike">
              <a:solidFill>
                <a:srgbClr val="000000"/>
              </a:solidFill>
              <a:uFillTx/>
              <a:latin typeface="Arial"/>
            </a:endParaRPr>
          </a:p>
        </p:txBody>
      </p:sp>
      <p:pic>
        <p:nvPicPr>
          <p:cNvPr id="394" name="Picture 393"/>
          <p:cNvPicPr/>
          <p:nvPr/>
        </p:nvPicPr>
        <p:blipFill>
          <a:blip r:embed="rId3"/>
          <a:stretch/>
        </p:blipFill>
        <p:spPr>
          <a:xfrm>
            <a:off x="406080" y="1861200"/>
            <a:ext cx="8593920" cy="4618800"/>
          </a:xfrm>
          <a:prstGeom prst="rect">
            <a:avLst/>
          </a:prstGeom>
          <a:ln w="0">
            <a:noFill/>
          </a:ln>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396" name="TextBox 3"/>
          <p:cNvSpPr/>
          <p:nvPr/>
        </p:nvSpPr>
        <p:spPr>
          <a:xfrm>
            <a:off x="720000" y="869040"/>
            <a:ext cx="8264160" cy="195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536"/>
              </a:lnSpc>
            </a:pPr>
            <a:r>
              <a:rPr lang="en-US" sz="4800" b="1" u="none" strike="noStrike">
                <a:solidFill>
                  <a:srgbClr val="000000"/>
                </a:solidFill>
                <a:uFillTx/>
                <a:latin typeface="Times New Roman Bold"/>
                <a:ea typeface="Times New Roman Bold"/>
              </a:rPr>
              <a:t>Web Application </a:t>
            </a:r>
            <a:endParaRPr lang="en-IN" sz="4800" b="0" u="none" strike="noStrike">
              <a:solidFill>
                <a:srgbClr val="000000"/>
              </a:solidFill>
              <a:uFillTx/>
              <a:latin typeface="Arial"/>
            </a:endParaRPr>
          </a:p>
        </p:txBody>
      </p:sp>
      <p:sp>
        <p:nvSpPr>
          <p:cNvPr id="397" name="TextBox 4"/>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398" name="TextBox 5"/>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20</a:t>
            </a:r>
            <a:endParaRPr lang="en-IN" sz="960" b="0" u="none" strike="noStrike">
              <a:solidFill>
                <a:srgbClr val="000000"/>
              </a:solidFill>
              <a:uFillTx/>
              <a:latin typeface="Arial"/>
            </a:endParaRPr>
          </a:p>
        </p:txBody>
      </p:sp>
      <p:sp>
        <p:nvSpPr>
          <p:cNvPr id="399" name="TextBox 6"/>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400" name="TextBox 7"/>
          <p:cNvSpPr/>
          <p:nvPr/>
        </p:nvSpPr>
        <p:spPr>
          <a:xfrm>
            <a:off x="338400" y="1541880"/>
            <a:ext cx="9020880" cy="45774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3277"/>
              </a:lnSpc>
            </a:pPr>
            <a:endParaRPr lang="en-IN" sz="1800" b="0" u="none" strike="noStrike">
              <a:solidFill>
                <a:srgbClr val="000000"/>
              </a:solidFill>
              <a:uFillTx/>
              <a:latin typeface="Arial"/>
            </a:endParaRPr>
          </a:p>
        </p:txBody>
      </p:sp>
      <p:pic>
        <p:nvPicPr>
          <p:cNvPr id="401" name="Picture 400"/>
          <p:cNvPicPr/>
          <p:nvPr/>
        </p:nvPicPr>
        <p:blipFill>
          <a:blip r:embed="rId3"/>
          <a:stretch/>
        </p:blipFill>
        <p:spPr>
          <a:xfrm>
            <a:off x="586080" y="1777680"/>
            <a:ext cx="8413920" cy="4522320"/>
          </a:xfrm>
          <a:prstGeom prst="rect">
            <a:avLst/>
          </a:prstGeom>
          <a:ln w="0">
            <a:noFill/>
          </a:ln>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Freeform 15"/>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u="none" strike="noStrike">
              <a:solidFill>
                <a:srgbClr val="000000"/>
              </a:solidFill>
              <a:uFillTx/>
              <a:latin typeface="Arial"/>
            </a:endParaRPr>
          </a:p>
        </p:txBody>
      </p:sp>
      <p:sp>
        <p:nvSpPr>
          <p:cNvPr id="403" name="TextBox 50"/>
          <p:cNvSpPr/>
          <p:nvPr/>
        </p:nvSpPr>
        <p:spPr>
          <a:xfrm>
            <a:off x="720000" y="869040"/>
            <a:ext cx="8264160" cy="195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536"/>
              </a:lnSpc>
            </a:pPr>
            <a:r>
              <a:rPr lang="en-US" sz="4800" b="1" u="none" strike="noStrike">
                <a:solidFill>
                  <a:srgbClr val="000000"/>
                </a:solidFill>
                <a:uFillTx/>
                <a:latin typeface="Times New Roman Bold"/>
                <a:ea typeface="Times New Roman Bold"/>
              </a:rPr>
              <a:t>Web Application </a:t>
            </a:r>
            <a:endParaRPr lang="en-IN" sz="4800" b="0" u="none" strike="noStrike">
              <a:solidFill>
                <a:srgbClr val="000000"/>
              </a:solidFill>
              <a:uFillTx/>
              <a:latin typeface="Arial"/>
            </a:endParaRPr>
          </a:p>
        </p:txBody>
      </p:sp>
      <p:sp>
        <p:nvSpPr>
          <p:cNvPr id="404" name="TextBox 51"/>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405" name="TextBox 52"/>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20</a:t>
            </a:r>
            <a:endParaRPr lang="en-IN" sz="960" b="0" u="none" strike="noStrike">
              <a:solidFill>
                <a:srgbClr val="000000"/>
              </a:solidFill>
              <a:uFillTx/>
              <a:latin typeface="Arial"/>
            </a:endParaRPr>
          </a:p>
        </p:txBody>
      </p:sp>
      <p:sp>
        <p:nvSpPr>
          <p:cNvPr id="406" name="TextBox 53"/>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407" name="TextBox 54"/>
          <p:cNvSpPr/>
          <p:nvPr/>
        </p:nvSpPr>
        <p:spPr>
          <a:xfrm>
            <a:off x="338400" y="1541880"/>
            <a:ext cx="9020880" cy="45774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endParaRPr lang="en-IN" sz="1800" b="0" u="none" strike="noStrike">
              <a:solidFill>
                <a:srgbClr val="000000"/>
              </a:solidFill>
              <a:uFillTx/>
              <a:latin typeface="Arial"/>
            </a:endParaRPr>
          </a:p>
        </p:txBody>
      </p:sp>
      <p:pic>
        <p:nvPicPr>
          <p:cNvPr id="408" name="Picture 407"/>
          <p:cNvPicPr/>
          <p:nvPr/>
        </p:nvPicPr>
        <p:blipFill>
          <a:blip r:embed="rId3"/>
          <a:stretch/>
        </p:blipFill>
        <p:spPr>
          <a:xfrm>
            <a:off x="506880" y="1440000"/>
            <a:ext cx="8853120" cy="4758120"/>
          </a:xfrm>
          <a:prstGeom prst="rect">
            <a:avLst/>
          </a:prstGeom>
          <a:ln w="0">
            <a:noFill/>
          </a:ln>
        </p:spPr>
      </p:pic>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Freeform 14"/>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u="none" strike="noStrike">
              <a:solidFill>
                <a:srgbClr val="000000"/>
              </a:solidFill>
              <a:uFillTx/>
              <a:latin typeface="Arial"/>
            </a:endParaRPr>
          </a:p>
        </p:txBody>
      </p:sp>
      <p:sp>
        <p:nvSpPr>
          <p:cNvPr id="410" name="TextBox 45"/>
          <p:cNvSpPr/>
          <p:nvPr/>
        </p:nvSpPr>
        <p:spPr>
          <a:xfrm>
            <a:off x="720000" y="869040"/>
            <a:ext cx="8264160" cy="195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536"/>
              </a:lnSpc>
            </a:pPr>
            <a:r>
              <a:rPr lang="en-US" sz="4800" b="1" u="none" strike="noStrike">
                <a:solidFill>
                  <a:srgbClr val="000000"/>
                </a:solidFill>
                <a:uFillTx/>
                <a:latin typeface="Times New Roman Bold"/>
                <a:ea typeface="Times New Roman Bold"/>
              </a:rPr>
              <a:t>Web Application </a:t>
            </a:r>
            <a:endParaRPr lang="en-IN" sz="4800" b="0" u="none" strike="noStrike">
              <a:solidFill>
                <a:srgbClr val="000000"/>
              </a:solidFill>
              <a:uFillTx/>
              <a:latin typeface="Arial"/>
            </a:endParaRPr>
          </a:p>
        </p:txBody>
      </p:sp>
      <p:sp>
        <p:nvSpPr>
          <p:cNvPr id="411" name="TextBox 46"/>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412" name="TextBox 47"/>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20</a:t>
            </a:r>
            <a:endParaRPr lang="en-IN" sz="960" b="0" u="none" strike="noStrike">
              <a:solidFill>
                <a:srgbClr val="000000"/>
              </a:solidFill>
              <a:uFillTx/>
              <a:latin typeface="Arial"/>
            </a:endParaRPr>
          </a:p>
        </p:txBody>
      </p:sp>
      <p:sp>
        <p:nvSpPr>
          <p:cNvPr id="413" name="TextBox 48"/>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414" name="TextBox 49"/>
          <p:cNvSpPr/>
          <p:nvPr/>
        </p:nvSpPr>
        <p:spPr>
          <a:xfrm>
            <a:off x="338400" y="1541880"/>
            <a:ext cx="9020880" cy="45774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endParaRPr lang="en-IN" sz="1800" b="0" u="none" strike="noStrike">
              <a:solidFill>
                <a:srgbClr val="000000"/>
              </a:solidFill>
              <a:uFillTx/>
              <a:latin typeface="Arial"/>
            </a:endParaRP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Freeform 10"/>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416" name="TextBox 27"/>
          <p:cNvSpPr/>
          <p:nvPr/>
        </p:nvSpPr>
        <p:spPr>
          <a:xfrm>
            <a:off x="725760" y="494640"/>
            <a:ext cx="8264160" cy="77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6143"/>
              </a:lnSpc>
            </a:pPr>
            <a:r>
              <a:rPr lang="en-US" sz="5120" b="1" u="none" strike="noStrike">
                <a:solidFill>
                  <a:srgbClr val="000000"/>
                </a:solidFill>
                <a:uFillTx/>
                <a:latin typeface="Arial"/>
                <a:ea typeface="Arial"/>
              </a:rPr>
              <a:t>Project Outcome</a:t>
            </a:r>
            <a:endParaRPr lang="en-IN" sz="5120" b="0" u="none" strike="noStrike">
              <a:solidFill>
                <a:srgbClr val="000000"/>
              </a:solidFill>
              <a:uFillTx/>
              <a:latin typeface="Arial"/>
            </a:endParaRPr>
          </a:p>
        </p:txBody>
      </p:sp>
      <p:sp>
        <p:nvSpPr>
          <p:cNvPr id="417" name="TextBox 28"/>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418" name="TextBox 29"/>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20</a:t>
            </a:r>
            <a:endParaRPr lang="en-IN" sz="960" b="0" u="none" strike="noStrike">
              <a:solidFill>
                <a:srgbClr val="000000"/>
              </a:solidFill>
              <a:uFillTx/>
              <a:latin typeface="Arial"/>
            </a:endParaRPr>
          </a:p>
        </p:txBody>
      </p:sp>
      <p:sp>
        <p:nvSpPr>
          <p:cNvPr id="419" name="TextBox 30"/>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420" name="TextBox 31"/>
          <p:cNvSpPr/>
          <p:nvPr/>
        </p:nvSpPr>
        <p:spPr>
          <a:xfrm>
            <a:off x="338400" y="1541880"/>
            <a:ext cx="9020880" cy="45774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388800" lvl="1" indent="-194400" defTabSz="914400">
              <a:lnSpc>
                <a:spcPts val="3277"/>
              </a:lnSpc>
              <a:buClr>
                <a:srgbClr val="000000"/>
              </a:buClr>
              <a:buFont typeface="OpenSymbol"/>
              <a:buAutoNum type="arabicPeriod"/>
            </a:pPr>
            <a:r>
              <a:rPr lang="en-US" sz="1800" b="1" u="none" strike="noStrike" spc="17">
                <a:solidFill>
                  <a:srgbClr val="000000"/>
                </a:solidFill>
                <a:uFillTx/>
                <a:latin typeface="Arial Bold"/>
                <a:ea typeface="Arial Bold"/>
              </a:rPr>
              <a:t> Comprehensive Database System</a:t>
            </a:r>
            <a:endParaRPr lang="en-IN" sz="1800" b="0" u="none" strike="noStrike">
              <a:solidFill>
                <a:srgbClr val="000000"/>
              </a:solidFill>
              <a:uFillTx/>
              <a:latin typeface="Arial"/>
            </a:endParaRPr>
          </a:p>
          <a:p>
            <a:pPr marL="216000" indent="-216000" defTabSz="914400">
              <a:lnSpc>
                <a:spcPts val="3277"/>
              </a:lnSpc>
              <a:buClr>
                <a:srgbClr val="000000"/>
              </a:buClr>
              <a:buSzPct val="45000"/>
              <a:buFont typeface="Wingdings" charset="2"/>
              <a:buChar char=""/>
            </a:pPr>
            <a:r>
              <a:rPr lang="en-US" sz="1800" b="0" u="none" strike="noStrike" spc="17">
                <a:solidFill>
                  <a:srgbClr val="000000"/>
                </a:solidFill>
                <a:uFillTx/>
                <a:latin typeface="Arial Bold"/>
                <a:ea typeface="Arial Bold"/>
              </a:rPr>
              <a:t>A fully functional MySQL database designed to efficiently store, manage, and query the Brazilian eCommerce dataset</a:t>
            </a:r>
            <a:endParaRPr lang="en-IN" sz="1800" b="0" u="none" strike="noStrike">
              <a:solidFill>
                <a:srgbClr val="000000"/>
              </a:solidFill>
              <a:uFillTx/>
              <a:latin typeface="Arial"/>
            </a:endParaRPr>
          </a:p>
          <a:p>
            <a:pPr marL="216000" indent="-216000" defTabSz="914400">
              <a:lnSpc>
                <a:spcPts val="3277"/>
              </a:lnSpc>
              <a:buClr>
                <a:srgbClr val="000000"/>
              </a:buClr>
              <a:buSzPct val="45000"/>
              <a:buFont typeface="Wingdings" charset="2"/>
              <a:buChar char=""/>
            </a:pPr>
            <a:r>
              <a:rPr lang="en-US" sz="1800" b="1" u="none" strike="noStrike" spc="17">
                <a:solidFill>
                  <a:srgbClr val="000000"/>
                </a:solidFill>
                <a:uFillTx/>
                <a:latin typeface="Arial Bold"/>
                <a:ea typeface="Arial Bold"/>
              </a:rPr>
              <a:t>2. Optimized Queries for Data Analysis</a:t>
            </a:r>
            <a:endParaRPr lang="en-IN" sz="1800" b="0" u="none" strike="noStrike">
              <a:solidFill>
                <a:srgbClr val="000000"/>
              </a:solidFill>
              <a:uFillTx/>
              <a:latin typeface="Arial"/>
            </a:endParaRPr>
          </a:p>
          <a:p>
            <a:pPr marL="216000" indent="-216000" defTabSz="914400">
              <a:lnSpc>
                <a:spcPts val="3277"/>
              </a:lnSpc>
              <a:buClr>
                <a:srgbClr val="000000"/>
              </a:buClr>
              <a:buSzPct val="45000"/>
              <a:buFont typeface="Wingdings" charset="2"/>
              <a:buChar char=""/>
            </a:pPr>
            <a:r>
              <a:rPr lang="en-US" sz="1800" b="0" u="none" strike="noStrike" spc="17">
                <a:solidFill>
                  <a:srgbClr val="000000"/>
                </a:solidFill>
                <a:uFillTx/>
                <a:latin typeface="Arial Bold"/>
                <a:ea typeface="Arial Bold"/>
              </a:rPr>
              <a:t>Well-structured SQL queries for analyzing key metrics such as customer behaviors, order trends, payment methods, and product performance.</a:t>
            </a:r>
            <a:endParaRPr lang="en-IN" sz="1800" b="0" u="none" strike="noStrike">
              <a:solidFill>
                <a:srgbClr val="000000"/>
              </a:solidFill>
              <a:uFillTx/>
              <a:latin typeface="Arial"/>
            </a:endParaRPr>
          </a:p>
          <a:p>
            <a:pPr marL="216000" indent="-216000" defTabSz="914400">
              <a:lnSpc>
                <a:spcPts val="3277"/>
              </a:lnSpc>
              <a:buClr>
                <a:srgbClr val="000000"/>
              </a:buClr>
              <a:buSzPct val="45000"/>
              <a:buFont typeface="Wingdings" charset="2"/>
              <a:buChar char=""/>
            </a:pPr>
            <a:r>
              <a:rPr lang="en-US" sz="1800" b="1" u="none" strike="noStrike" spc="17">
                <a:solidFill>
                  <a:srgbClr val="000000"/>
                </a:solidFill>
                <a:uFillTx/>
                <a:latin typeface="Arial Bold"/>
                <a:ea typeface="Arial Bold"/>
              </a:rPr>
              <a:t>3. User-Friendly Interface</a:t>
            </a:r>
            <a:endParaRPr lang="en-IN" sz="1800" b="0" u="none" strike="noStrike">
              <a:solidFill>
                <a:srgbClr val="000000"/>
              </a:solidFill>
              <a:uFillTx/>
              <a:latin typeface="Arial"/>
            </a:endParaRPr>
          </a:p>
          <a:p>
            <a:pPr marL="216000" indent="-216000" defTabSz="914400">
              <a:lnSpc>
                <a:spcPts val="3277"/>
              </a:lnSpc>
              <a:buClr>
                <a:srgbClr val="000000"/>
              </a:buClr>
              <a:buSzPct val="45000"/>
              <a:buFont typeface="Wingdings" charset="2"/>
              <a:buChar char=""/>
            </a:pPr>
            <a:r>
              <a:rPr lang="en-US" sz="1800" b="0" u="none" strike="noStrike" spc="17">
                <a:solidFill>
                  <a:srgbClr val="000000"/>
                </a:solidFill>
                <a:uFillTx/>
                <a:latin typeface="Arial Bold"/>
                <a:ea typeface="Arial Bold"/>
              </a:rPr>
              <a:t>An intuitive user interface (UI) that provides seamless access to the database, enabling users to easily query, update, and view data without direct interaction with the raw database.</a:t>
            </a:r>
            <a:endParaRPr lang="en-IN" sz="1800" b="0" u="none" strike="noStrike">
              <a:solidFill>
                <a:srgbClr val="000000"/>
              </a:solidFill>
              <a:uFillTx/>
              <a:latin typeface="Arial"/>
            </a:endParaRPr>
          </a:p>
          <a:p>
            <a:pPr defTabSz="914400">
              <a:lnSpc>
                <a:spcPts val="3277"/>
              </a:lnSpc>
            </a:pPr>
            <a:endParaRPr lang="en-IN" sz="1800" b="0" u="none" strike="noStrike">
              <a:solidFill>
                <a:srgbClr val="000000"/>
              </a:solidFill>
              <a:uFillTx/>
              <a:latin typeface="Arial"/>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Freeform 9"/>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422" name="TextBox 22"/>
          <p:cNvSpPr/>
          <p:nvPr/>
        </p:nvSpPr>
        <p:spPr>
          <a:xfrm>
            <a:off x="725760" y="494640"/>
            <a:ext cx="8264160" cy="77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6143"/>
              </a:lnSpc>
            </a:pPr>
            <a:r>
              <a:rPr lang="en-US" sz="5120" b="1" u="none" strike="noStrike">
                <a:solidFill>
                  <a:srgbClr val="000000"/>
                </a:solidFill>
                <a:uFillTx/>
                <a:latin typeface="Arial"/>
                <a:ea typeface="Arial"/>
              </a:rPr>
              <a:t>Project Outcome</a:t>
            </a:r>
            <a:endParaRPr lang="en-IN" sz="5120" b="0" u="none" strike="noStrike">
              <a:solidFill>
                <a:srgbClr val="000000"/>
              </a:solidFill>
              <a:uFillTx/>
              <a:latin typeface="Arial"/>
            </a:endParaRPr>
          </a:p>
        </p:txBody>
      </p:sp>
      <p:sp>
        <p:nvSpPr>
          <p:cNvPr id="423" name="TextBox 23"/>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424" name="TextBox 24"/>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20</a:t>
            </a:r>
            <a:endParaRPr lang="en-IN" sz="960" b="0" u="none" strike="noStrike">
              <a:solidFill>
                <a:srgbClr val="000000"/>
              </a:solidFill>
              <a:uFillTx/>
              <a:latin typeface="Arial"/>
            </a:endParaRPr>
          </a:p>
        </p:txBody>
      </p:sp>
      <p:sp>
        <p:nvSpPr>
          <p:cNvPr id="425" name="TextBox 25"/>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426" name="TextBox 26"/>
          <p:cNvSpPr/>
          <p:nvPr/>
        </p:nvSpPr>
        <p:spPr>
          <a:xfrm>
            <a:off x="338400" y="1541880"/>
            <a:ext cx="9020880" cy="45774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388800" lvl="1" indent="-194400" defTabSz="914400">
              <a:lnSpc>
                <a:spcPts val="3277"/>
              </a:lnSpc>
              <a:buClr>
                <a:srgbClr val="000000"/>
              </a:buClr>
              <a:buFont typeface="OpenSymbol"/>
              <a:buAutoNum type="arabicPeriod"/>
            </a:pPr>
            <a:r>
              <a:rPr lang="en-US" sz="1800" b="1" u="none" strike="noStrike" spc="17">
                <a:solidFill>
                  <a:srgbClr val="000000"/>
                </a:solidFill>
                <a:uFillTx/>
                <a:latin typeface="Arial Bold"/>
                <a:ea typeface="Arial Bold"/>
              </a:rPr>
              <a:t> Comprehensive Database System</a:t>
            </a:r>
            <a:endParaRPr lang="en-IN" sz="1800" b="0" u="none" strike="noStrike">
              <a:solidFill>
                <a:srgbClr val="000000"/>
              </a:solidFill>
              <a:uFillTx/>
              <a:latin typeface="Arial"/>
            </a:endParaRPr>
          </a:p>
          <a:p>
            <a:pPr marL="216000" indent="-216000" defTabSz="914400">
              <a:lnSpc>
                <a:spcPts val="3277"/>
              </a:lnSpc>
              <a:buClr>
                <a:srgbClr val="000000"/>
              </a:buClr>
              <a:buSzPct val="45000"/>
              <a:buFont typeface="Wingdings" charset="2"/>
              <a:buChar char=""/>
            </a:pPr>
            <a:r>
              <a:rPr lang="en-US" sz="1800" b="0" u="none" strike="noStrike" spc="17">
                <a:solidFill>
                  <a:srgbClr val="000000"/>
                </a:solidFill>
                <a:uFillTx/>
                <a:latin typeface="Arial Bold"/>
                <a:ea typeface="Arial Bold"/>
              </a:rPr>
              <a:t>A fully functional MySQL database designed to efficiently store, manage, and query the Brazilian eCommerce dataset</a:t>
            </a:r>
            <a:endParaRPr lang="en-IN" sz="1800" b="0" u="none" strike="noStrike">
              <a:solidFill>
                <a:srgbClr val="000000"/>
              </a:solidFill>
              <a:uFillTx/>
              <a:latin typeface="Arial"/>
            </a:endParaRPr>
          </a:p>
          <a:p>
            <a:pPr marL="216000" indent="-216000" defTabSz="914400">
              <a:lnSpc>
                <a:spcPts val="3277"/>
              </a:lnSpc>
              <a:buClr>
                <a:srgbClr val="000000"/>
              </a:buClr>
              <a:buSzPct val="45000"/>
              <a:buFont typeface="Wingdings" charset="2"/>
              <a:buChar char=""/>
            </a:pPr>
            <a:r>
              <a:rPr lang="en-US" sz="1800" b="1" u="none" strike="noStrike" spc="17">
                <a:solidFill>
                  <a:srgbClr val="000000"/>
                </a:solidFill>
                <a:uFillTx/>
                <a:latin typeface="Arial Bold"/>
                <a:ea typeface="Arial Bold"/>
              </a:rPr>
              <a:t>2. Optimized Queries for Data Analysis</a:t>
            </a:r>
            <a:endParaRPr lang="en-IN" sz="1800" b="0" u="none" strike="noStrike">
              <a:solidFill>
                <a:srgbClr val="000000"/>
              </a:solidFill>
              <a:uFillTx/>
              <a:latin typeface="Arial"/>
            </a:endParaRPr>
          </a:p>
          <a:p>
            <a:pPr marL="216000" indent="-216000" defTabSz="914400">
              <a:lnSpc>
                <a:spcPts val="3277"/>
              </a:lnSpc>
              <a:buClr>
                <a:srgbClr val="000000"/>
              </a:buClr>
              <a:buSzPct val="45000"/>
              <a:buFont typeface="Wingdings" charset="2"/>
              <a:buChar char=""/>
            </a:pPr>
            <a:r>
              <a:rPr lang="en-US" sz="1800" b="0" u="none" strike="noStrike" spc="17">
                <a:solidFill>
                  <a:srgbClr val="000000"/>
                </a:solidFill>
                <a:uFillTx/>
                <a:latin typeface="Arial Bold"/>
                <a:ea typeface="Arial Bold"/>
              </a:rPr>
              <a:t>Well-structured SQL queries for analyzing key metrics such as customer behaviors, order trends, payment methods, and product performance.</a:t>
            </a:r>
            <a:endParaRPr lang="en-IN" sz="1800" b="0" u="none" strike="noStrike">
              <a:solidFill>
                <a:srgbClr val="000000"/>
              </a:solidFill>
              <a:uFillTx/>
              <a:latin typeface="Arial"/>
            </a:endParaRPr>
          </a:p>
          <a:p>
            <a:pPr marL="216000" indent="-216000" defTabSz="914400">
              <a:lnSpc>
                <a:spcPts val="3277"/>
              </a:lnSpc>
              <a:buClr>
                <a:srgbClr val="000000"/>
              </a:buClr>
              <a:buSzPct val="45000"/>
              <a:buFont typeface="Wingdings" charset="2"/>
              <a:buChar char=""/>
            </a:pPr>
            <a:r>
              <a:rPr lang="en-US" sz="1800" b="1" u="none" strike="noStrike" spc="17">
                <a:solidFill>
                  <a:srgbClr val="000000"/>
                </a:solidFill>
                <a:uFillTx/>
                <a:latin typeface="Arial Bold"/>
                <a:ea typeface="Arial Bold"/>
              </a:rPr>
              <a:t>3. User-Friendly Interface</a:t>
            </a:r>
            <a:endParaRPr lang="en-IN" sz="1800" b="0" u="none" strike="noStrike">
              <a:solidFill>
                <a:srgbClr val="000000"/>
              </a:solidFill>
              <a:uFillTx/>
              <a:latin typeface="Arial"/>
            </a:endParaRPr>
          </a:p>
          <a:p>
            <a:pPr marL="216000" indent="-216000" defTabSz="914400">
              <a:lnSpc>
                <a:spcPts val="3277"/>
              </a:lnSpc>
              <a:buClr>
                <a:srgbClr val="000000"/>
              </a:buClr>
              <a:buSzPct val="45000"/>
              <a:buFont typeface="Wingdings" charset="2"/>
              <a:buChar char=""/>
            </a:pPr>
            <a:r>
              <a:rPr lang="en-US" sz="1800" b="0" u="none" strike="noStrike" spc="17">
                <a:solidFill>
                  <a:srgbClr val="000000"/>
                </a:solidFill>
                <a:uFillTx/>
                <a:latin typeface="Arial Bold"/>
                <a:ea typeface="Arial Bold"/>
              </a:rPr>
              <a:t>An intuitive user interface (UI) that provides seamless access to the database, enabling users to easily query, update, and view data without direct interaction with the raw database.</a:t>
            </a:r>
            <a:endParaRPr lang="en-IN" sz="1800" b="0" u="none" strike="noStrike">
              <a:solidFill>
                <a:srgbClr val="000000"/>
              </a:solidFill>
              <a:uFillTx/>
              <a:latin typeface="Arial"/>
            </a:endParaRPr>
          </a:p>
          <a:p>
            <a:pPr defTabSz="914400">
              <a:lnSpc>
                <a:spcPts val="3277"/>
              </a:lnSpc>
            </a:pPr>
            <a:endParaRPr lang="en-IN" sz="1800" b="0" u="none" strike="noStrike">
              <a:solidFill>
                <a:srgbClr val="000000"/>
              </a:solidFill>
              <a:uFillTx/>
              <a:latin typeface="Arial"/>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Freeform 5"/>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428" name="TextBox 17"/>
          <p:cNvSpPr/>
          <p:nvPr/>
        </p:nvSpPr>
        <p:spPr>
          <a:xfrm>
            <a:off x="725760" y="494640"/>
            <a:ext cx="8264160" cy="77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6143"/>
              </a:lnSpc>
            </a:pPr>
            <a:r>
              <a:rPr lang="en-US" sz="5120" b="1" u="none" strike="noStrike">
                <a:solidFill>
                  <a:srgbClr val="000000"/>
                </a:solidFill>
                <a:uFillTx/>
                <a:latin typeface="Arial"/>
                <a:ea typeface="Arial"/>
              </a:rPr>
              <a:t>Project Outcome</a:t>
            </a:r>
            <a:endParaRPr lang="en-IN" sz="5120" b="0" u="none" strike="noStrike">
              <a:solidFill>
                <a:srgbClr val="000000"/>
              </a:solidFill>
              <a:uFillTx/>
              <a:latin typeface="Arial"/>
            </a:endParaRPr>
          </a:p>
        </p:txBody>
      </p:sp>
      <p:sp>
        <p:nvSpPr>
          <p:cNvPr id="429" name="TextBox 18"/>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430" name="TextBox 19"/>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20</a:t>
            </a:r>
            <a:endParaRPr lang="en-IN" sz="960" b="0" u="none" strike="noStrike">
              <a:solidFill>
                <a:srgbClr val="000000"/>
              </a:solidFill>
              <a:uFillTx/>
              <a:latin typeface="Arial"/>
            </a:endParaRPr>
          </a:p>
        </p:txBody>
      </p:sp>
      <p:sp>
        <p:nvSpPr>
          <p:cNvPr id="431" name="TextBox 20"/>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432" name="TextBox 21"/>
          <p:cNvSpPr/>
          <p:nvPr/>
        </p:nvSpPr>
        <p:spPr>
          <a:xfrm>
            <a:off x="338400" y="1541880"/>
            <a:ext cx="9020880" cy="45774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388800" lvl="1" indent="-194400" defTabSz="914400">
              <a:lnSpc>
                <a:spcPts val="3277"/>
              </a:lnSpc>
              <a:buClr>
                <a:srgbClr val="000000"/>
              </a:buClr>
              <a:buFont typeface="OpenSymbol"/>
              <a:buAutoNum type="arabicPeriod"/>
            </a:pPr>
            <a:r>
              <a:rPr lang="en-US" sz="1800" b="1" u="none" strike="noStrike" spc="17">
                <a:solidFill>
                  <a:srgbClr val="000000"/>
                </a:solidFill>
                <a:uFillTx/>
                <a:latin typeface="Arial Bold"/>
                <a:ea typeface="Arial Bold"/>
              </a:rPr>
              <a:t> Comprehensive Database System</a:t>
            </a:r>
            <a:endParaRPr lang="en-IN" sz="1800" b="0" u="none" strike="noStrike">
              <a:solidFill>
                <a:srgbClr val="000000"/>
              </a:solidFill>
              <a:uFillTx/>
              <a:latin typeface="Arial"/>
            </a:endParaRPr>
          </a:p>
          <a:p>
            <a:pPr marL="216000" indent="-216000" defTabSz="914400">
              <a:lnSpc>
                <a:spcPts val="3277"/>
              </a:lnSpc>
              <a:buClr>
                <a:srgbClr val="000000"/>
              </a:buClr>
              <a:buSzPct val="45000"/>
              <a:buFont typeface="Wingdings" charset="2"/>
              <a:buChar char=""/>
            </a:pPr>
            <a:r>
              <a:rPr lang="en-US" sz="1800" b="0" u="none" strike="noStrike" spc="17">
                <a:solidFill>
                  <a:srgbClr val="000000"/>
                </a:solidFill>
                <a:uFillTx/>
                <a:latin typeface="Arial Bold"/>
                <a:ea typeface="Arial Bold"/>
              </a:rPr>
              <a:t>A fully functional MySQL database designed to efficiently store, manage, and query the Brazilian eCommerce dataset</a:t>
            </a:r>
            <a:endParaRPr lang="en-IN" sz="1800" b="0" u="none" strike="noStrike">
              <a:solidFill>
                <a:srgbClr val="000000"/>
              </a:solidFill>
              <a:uFillTx/>
              <a:latin typeface="Arial"/>
            </a:endParaRPr>
          </a:p>
          <a:p>
            <a:pPr marL="216000" indent="-216000" defTabSz="914400">
              <a:lnSpc>
                <a:spcPts val="3277"/>
              </a:lnSpc>
              <a:buClr>
                <a:srgbClr val="000000"/>
              </a:buClr>
              <a:buSzPct val="45000"/>
              <a:buFont typeface="Wingdings" charset="2"/>
              <a:buChar char=""/>
            </a:pPr>
            <a:r>
              <a:rPr lang="en-US" sz="1800" b="1" u="none" strike="noStrike" spc="17">
                <a:solidFill>
                  <a:srgbClr val="000000"/>
                </a:solidFill>
                <a:uFillTx/>
                <a:latin typeface="Arial Bold"/>
                <a:ea typeface="Arial Bold"/>
              </a:rPr>
              <a:t>2. Optimized Queries for Data Analysis</a:t>
            </a:r>
            <a:endParaRPr lang="en-IN" sz="1800" b="0" u="none" strike="noStrike">
              <a:solidFill>
                <a:srgbClr val="000000"/>
              </a:solidFill>
              <a:uFillTx/>
              <a:latin typeface="Arial"/>
            </a:endParaRPr>
          </a:p>
          <a:p>
            <a:pPr marL="216000" indent="-216000" defTabSz="914400">
              <a:lnSpc>
                <a:spcPts val="3277"/>
              </a:lnSpc>
              <a:buClr>
                <a:srgbClr val="000000"/>
              </a:buClr>
              <a:buSzPct val="45000"/>
              <a:buFont typeface="Wingdings" charset="2"/>
              <a:buChar char=""/>
            </a:pPr>
            <a:r>
              <a:rPr lang="en-US" sz="1800" b="0" u="none" strike="noStrike" spc="17">
                <a:solidFill>
                  <a:srgbClr val="000000"/>
                </a:solidFill>
                <a:uFillTx/>
                <a:latin typeface="Arial Bold"/>
                <a:ea typeface="Arial Bold"/>
              </a:rPr>
              <a:t>Well-structured SQL queries for analyzing key metrics such as customer behaviors, order trends, payment methods, and product performance.</a:t>
            </a:r>
            <a:endParaRPr lang="en-IN" sz="1800" b="0" u="none" strike="noStrike">
              <a:solidFill>
                <a:srgbClr val="000000"/>
              </a:solidFill>
              <a:uFillTx/>
              <a:latin typeface="Arial"/>
            </a:endParaRPr>
          </a:p>
          <a:p>
            <a:pPr marL="216000" indent="-216000" defTabSz="914400">
              <a:lnSpc>
                <a:spcPts val="3277"/>
              </a:lnSpc>
              <a:buClr>
                <a:srgbClr val="000000"/>
              </a:buClr>
              <a:buSzPct val="45000"/>
              <a:buFont typeface="Wingdings" charset="2"/>
              <a:buChar char=""/>
            </a:pPr>
            <a:r>
              <a:rPr lang="en-US" sz="1800" b="1" u="none" strike="noStrike" spc="17">
                <a:solidFill>
                  <a:srgbClr val="000000"/>
                </a:solidFill>
                <a:uFillTx/>
                <a:latin typeface="Arial Bold"/>
                <a:ea typeface="Arial Bold"/>
              </a:rPr>
              <a:t>3. User-Friendly Interface</a:t>
            </a:r>
            <a:endParaRPr lang="en-IN" sz="1800" b="0" u="none" strike="noStrike">
              <a:solidFill>
                <a:srgbClr val="000000"/>
              </a:solidFill>
              <a:uFillTx/>
              <a:latin typeface="Arial"/>
            </a:endParaRPr>
          </a:p>
          <a:p>
            <a:pPr marL="216000" indent="-216000" defTabSz="914400">
              <a:lnSpc>
                <a:spcPts val="3277"/>
              </a:lnSpc>
              <a:buClr>
                <a:srgbClr val="000000"/>
              </a:buClr>
              <a:buSzPct val="45000"/>
              <a:buFont typeface="Wingdings" charset="2"/>
              <a:buChar char=""/>
            </a:pPr>
            <a:r>
              <a:rPr lang="en-US" sz="1800" b="0" u="none" strike="noStrike" spc="17">
                <a:solidFill>
                  <a:srgbClr val="000000"/>
                </a:solidFill>
                <a:uFillTx/>
                <a:latin typeface="Arial Bold"/>
                <a:ea typeface="Arial Bold"/>
              </a:rPr>
              <a:t>An intuitive user interface (UI) that provides seamless access to the database, enabling users to easily query, update, and view data without direct interaction with the raw database.</a:t>
            </a:r>
            <a:endParaRPr lang="en-IN" sz="1800" b="0" u="none" strike="noStrike">
              <a:solidFill>
                <a:srgbClr val="000000"/>
              </a:solidFill>
              <a:uFillTx/>
              <a:latin typeface="Arial"/>
            </a:endParaRPr>
          </a:p>
          <a:p>
            <a:pPr defTabSz="914400">
              <a:lnSpc>
                <a:spcPts val="3277"/>
              </a:lnSpc>
            </a:pPr>
            <a:endParaRPr lang="en-IN" sz="1800" b="0" u="none" strike="noStrike">
              <a:solidFill>
                <a:srgbClr val="000000"/>
              </a:solidFill>
              <a:uFillTx/>
              <a:latin typeface="Arial"/>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Freeform 1"/>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434" name="TextBox 1"/>
          <p:cNvSpPr/>
          <p:nvPr/>
        </p:nvSpPr>
        <p:spPr>
          <a:xfrm>
            <a:off x="725760" y="494640"/>
            <a:ext cx="8264160" cy="77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6143"/>
              </a:lnSpc>
            </a:pPr>
            <a:r>
              <a:rPr lang="en-US" sz="5120" b="1" u="none" strike="noStrike">
                <a:solidFill>
                  <a:srgbClr val="000000"/>
                </a:solidFill>
                <a:uFillTx/>
                <a:latin typeface="Arial"/>
                <a:ea typeface="Arial"/>
              </a:rPr>
              <a:t>Project Outcome</a:t>
            </a:r>
            <a:endParaRPr lang="en-IN" sz="5120" b="0" u="none" strike="noStrike">
              <a:solidFill>
                <a:srgbClr val="000000"/>
              </a:solidFill>
              <a:uFillTx/>
              <a:latin typeface="Arial"/>
            </a:endParaRPr>
          </a:p>
        </p:txBody>
      </p:sp>
      <p:sp>
        <p:nvSpPr>
          <p:cNvPr id="435" name="TextBox 10"/>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436" name="TextBox 11"/>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20</a:t>
            </a:r>
            <a:endParaRPr lang="en-IN" sz="960" b="0" u="none" strike="noStrike">
              <a:solidFill>
                <a:srgbClr val="000000"/>
              </a:solidFill>
              <a:uFillTx/>
              <a:latin typeface="Arial"/>
            </a:endParaRPr>
          </a:p>
        </p:txBody>
      </p:sp>
      <p:sp>
        <p:nvSpPr>
          <p:cNvPr id="437" name="TextBox 12"/>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438" name="Rectangle 437"/>
          <p:cNvSpPr/>
          <p:nvPr/>
        </p:nvSpPr>
        <p:spPr>
          <a:xfrm>
            <a:off x="540000" y="1800000"/>
            <a:ext cx="8819280" cy="359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defTabSz="914400">
              <a:lnSpc>
                <a:spcPts val="3277"/>
              </a:lnSpc>
            </a:pPr>
            <a:r>
              <a:rPr lang="en-US" sz="1800" b="1" u="none" strike="noStrike" spc="17">
                <a:solidFill>
                  <a:srgbClr val="000000"/>
                </a:solidFill>
                <a:uFillTx/>
                <a:latin typeface="Arial Bold"/>
                <a:ea typeface="Arial Bold"/>
              </a:rPr>
              <a:t>4. Improved Data Management Capabilities</a:t>
            </a:r>
            <a:endParaRPr lang="en-IN" sz="1800" b="0" u="none" strike="noStrike">
              <a:solidFill>
                <a:srgbClr val="000000"/>
              </a:solidFill>
              <a:uFillTx/>
              <a:latin typeface="Arial"/>
            </a:endParaRPr>
          </a:p>
          <a:p>
            <a:pPr defTabSz="914400">
              <a:lnSpc>
                <a:spcPts val="3277"/>
              </a:lnSpc>
            </a:pPr>
            <a:r>
              <a:rPr lang="en-US" sz="1800" b="0" u="none" strike="noStrike" spc="17">
                <a:solidFill>
                  <a:srgbClr val="000000"/>
                </a:solidFill>
                <a:uFillTx/>
                <a:latin typeface="Arial Bold"/>
                <a:ea typeface="Arial Bold"/>
              </a:rPr>
              <a:t>Functions, procedures, and triggers implemented for automatic handling of database events, efficient data management, and maintaining data consistency and integrity.</a:t>
            </a:r>
            <a:endParaRPr lang="en-IN" sz="1800" b="0" u="none" strike="noStrike">
              <a:solidFill>
                <a:srgbClr val="000000"/>
              </a:solidFill>
              <a:uFillTx/>
              <a:latin typeface="Arial"/>
            </a:endParaRPr>
          </a:p>
          <a:p>
            <a:pPr defTabSz="914400">
              <a:lnSpc>
                <a:spcPts val="3277"/>
              </a:lnSpc>
            </a:pPr>
            <a:r>
              <a:rPr lang="en-US" sz="1800" b="1" u="none" strike="noStrike" spc="17">
                <a:solidFill>
                  <a:srgbClr val="000000"/>
                </a:solidFill>
                <a:uFillTx/>
                <a:latin typeface="Arial Bold"/>
                <a:ea typeface="Arial Bold"/>
              </a:rPr>
              <a:t>5. Actionable Insights</a:t>
            </a:r>
            <a:endParaRPr lang="en-IN" sz="1800" b="0" u="none" strike="noStrike">
              <a:solidFill>
                <a:srgbClr val="000000"/>
              </a:solidFill>
              <a:uFillTx/>
              <a:latin typeface="Arial"/>
            </a:endParaRPr>
          </a:p>
          <a:p>
            <a:pPr defTabSz="914400">
              <a:lnSpc>
                <a:spcPts val="3277"/>
              </a:lnSpc>
            </a:pPr>
            <a:r>
              <a:rPr lang="en-US" sz="1800" b="0" u="none" strike="noStrike" spc="17">
                <a:solidFill>
                  <a:srgbClr val="000000"/>
                </a:solidFill>
                <a:uFillTx/>
                <a:latin typeface="Arial Bold"/>
                <a:ea typeface="Arial Bold"/>
              </a:rPr>
              <a:t>Enhanced ability to derive insights from the data, enabling better decision-making related to customer engagement, sales optimization, and business growth strategies.</a:t>
            </a:r>
            <a:endParaRPr lang="en-IN" sz="1800" b="0" u="none" strike="noStrike">
              <a:solidFill>
                <a:srgbClr val="000000"/>
              </a:solidFill>
              <a:uFillTx/>
              <a:latin typeface="Aria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149" name="TextBox 3"/>
          <p:cNvSpPr/>
          <p:nvPr/>
        </p:nvSpPr>
        <p:spPr>
          <a:xfrm>
            <a:off x="720000" y="720000"/>
            <a:ext cx="8227800" cy="649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5119"/>
              </a:lnSpc>
            </a:pPr>
            <a:r>
              <a:rPr lang="en-US" sz="4270" b="1" u="none" strike="noStrike">
                <a:solidFill>
                  <a:srgbClr val="000000"/>
                </a:solidFill>
                <a:uFillTx/>
                <a:latin typeface="Arial Bold"/>
                <a:ea typeface="Arial Bold"/>
              </a:rPr>
              <a:t>PROBLEM STATEMENT</a:t>
            </a:r>
            <a:endParaRPr lang="en-IN" sz="4270" b="0" u="none" strike="noStrike">
              <a:solidFill>
                <a:srgbClr val="000000"/>
              </a:solidFill>
              <a:uFillTx/>
              <a:latin typeface="Arial"/>
            </a:endParaRPr>
          </a:p>
        </p:txBody>
      </p:sp>
      <p:sp>
        <p:nvSpPr>
          <p:cNvPr id="150" name="TextBox 4"/>
          <p:cNvSpPr/>
          <p:nvPr/>
        </p:nvSpPr>
        <p:spPr>
          <a:xfrm>
            <a:off x="761760" y="1693440"/>
            <a:ext cx="8227800" cy="4389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432000" lvl="1" indent="-216000" defTabSz="914400">
              <a:lnSpc>
                <a:spcPts val="2305"/>
              </a:lnSpc>
              <a:buClr>
                <a:srgbClr val="000000"/>
              </a:buClr>
              <a:buFont typeface="Arial"/>
              <a:buChar char="•"/>
            </a:pPr>
            <a:r>
              <a:rPr lang="en-US" sz="1920" b="0" u="none" strike="noStrike">
                <a:solidFill>
                  <a:srgbClr val="000000"/>
                </a:solidFill>
                <a:uFillTx/>
                <a:latin typeface="Arial"/>
                <a:ea typeface="Arial"/>
              </a:rPr>
              <a:t>The eCommerce industry in Brazil has experienced rapid growth, driven by increasing internet penetration and evolving consumer behavior. However, online retailers face significant challenges related to customer satisfaction, order management, sales optimization, and effective use of data to improve services. The vast amount of data generated by eCommerce transactions needs to be efficiently stored, analyzed, and visualized to derive actionable insights.</a:t>
            </a:r>
            <a:endParaRPr lang="en-IN" sz="1920" b="0" u="none" strike="noStrike">
              <a:solidFill>
                <a:srgbClr val="000000"/>
              </a:solidFill>
              <a:uFillTx/>
              <a:latin typeface="Arial"/>
            </a:endParaRPr>
          </a:p>
          <a:p>
            <a:pPr marL="432000" lvl="1" indent="-216000" defTabSz="914400">
              <a:lnSpc>
                <a:spcPts val="2305"/>
              </a:lnSpc>
              <a:buClr>
                <a:srgbClr val="000000"/>
              </a:buClr>
              <a:buFont typeface="Arial"/>
              <a:buChar char="•"/>
            </a:pPr>
            <a:r>
              <a:rPr lang="en-US" sz="1920" b="0" u="none" strike="noStrike">
                <a:solidFill>
                  <a:srgbClr val="000000"/>
                </a:solidFill>
                <a:uFillTx/>
                <a:latin typeface="Arial"/>
                <a:ea typeface="Arial"/>
              </a:rPr>
              <a:t>This project aims to design and implement a local MySQL database based on the Olist Brazilian eCommerce dataset to address these challenges. By organizing data into relational structures, analyzing customer behaviors, and visualizing sales patterns, the project seeks to enhance operational efficiency and customer satisfaction. </a:t>
            </a:r>
            <a:endParaRPr lang="en-IN" sz="1920" b="0" u="none" strike="noStrike">
              <a:solidFill>
                <a:srgbClr val="000000"/>
              </a:solidFill>
              <a:uFillTx/>
              <a:latin typeface="Arial"/>
            </a:endParaRPr>
          </a:p>
          <a:p>
            <a:pPr marL="432000" lvl="1" indent="-216000" defTabSz="914400">
              <a:lnSpc>
                <a:spcPts val="2305"/>
              </a:lnSpc>
              <a:buClr>
                <a:srgbClr val="000000"/>
              </a:buClr>
              <a:buFont typeface="Arial"/>
              <a:buChar char="•"/>
            </a:pPr>
            <a:r>
              <a:rPr lang="en-US" sz="1920" b="0" u="none" strike="noStrike">
                <a:solidFill>
                  <a:srgbClr val="000000"/>
                </a:solidFill>
                <a:uFillTx/>
                <a:latin typeface="Arial"/>
                <a:ea typeface="Arial"/>
              </a:rPr>
              <a:t>Furthermore, a user-friendly UI will be developed to interact seamlessly with the database, enabling intuitive data access, query execution, and meaningful data visualization.</a:t>
            </a:r>
            <a:endParaRPr lang="en-IN" sz="1920" b="0" u="none" strike="noStrike">
              <a:solidFill>
                <a:srgbClr val="000000"/>
              </a:solidFill>
              <a:uFillTx/>
              <a:latin typeface="Arial"/>
            </a:endParaRPr>
          </a:p>
        </p:txBody>
      </p:sp>
      <p:sp>
        <p:nvSpPr>
          <p:cNvPr id="151" name="TextBox 5"/>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152" name="TextBox 6"/>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5</a:t>
            </a:r>
            <a:endParaRPr lang="en-IN" sz="960" b="0" u="none" strike="noStrike">
              <a:solidFill>
                <a:srgbClr val="000000"/>
              </a:solidFill>
              <a:uFillTx/>
              <a:latin typeface="Arial"/>
            </a:endParaRPr>
          </a:p>
        </p:txBody>
      </p:sp>
      <p:sp>
        <p:nvSpPr>
          <p:cNvPr id="153" name="TextBox 7"/>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Freeform 3"/>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440" name="TextBox 13"/>
          <p:cNvSpPr/>
          <p:nvPr/>
        </p:nvSpPr>
        <p:spPr>
          <a:xfrm>
            <a:off x="725760" y="494640"/>
            <a:ext cx="8264160" cy="77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6143"/>
              </a:lnSpc>
            </a:pPr>
            <a:r>
              <a:rPr lang="en-US" sz="5120" b="1" u="none" strike="noStrike">
                <a:solidFill>
                  <a:srgbClr val="000000"/>
                </a:solidFill>
                <a:uFillTx/>
                <a:latin typeface="Arial"/>
                <a:ea typeface="Arial"/>
              </a:rPr>
              <a:t>Project Outcome</a:t>
            </a:r>
            <a:endParaRPr lang="en-IN" sz="5120" b="0" u="none" strike="noStrike">
              <a:solidFill>
                <a:srgbClr val="000000"/>
              </a:solidFill>
              <a:uFillTx/>
              <a:latin typeface="Arial"/>
            </a:endParaRPr>
          </a:p>
        </p:txBody>
      </p:sp>
      <p:sp>
        <p:nvSpPr>
          <p:cNvPr id="441" name="TextBox 14"/>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442" name="TextBox 15"/>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20</a:t>
            </a:r>
            <a:endParaRPr lang="en-IN" sz="960" b="0" u="none" strike="noStrike">
              <a:solidFill>
                <a:srgbClr val="000000"/>
              </a:solidFill>
              <a:uFillTx/>
              <a:latin typeface="Arial"/>
            </a:endParaRPr>
          </a:p>
        </p:txBody>
      </p:sp>
      <p:sp>
        <p:nvSpPr>
          <p:cNvPr id="443" name="TextBox 16"/>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444" name="Rectangle 443"/>
          <p:cNvSpPr/>
          <p:nvPr/>
        </p:nvSpPr>
        <p:spPr>
          <a:xfrm>
            <a:off x="540000" y="1800000"/>
            <a:ext cx="8819280" cy="4780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defTabSz="914400">
              <a:lnSpc>
                <a:spcPct val="100000"/>
              </a:lnSpc>
              <a:spcBef>
                <a:spcPts val="1191"/>
              </a:spcBef>
              <a:spcAft>
                <a:spcPts val="992"/>
              </a:spcAft>
              <a:buClr>
                <a:srgbClr val="000000"/>
              </a:buClr>
              <a:buSzPct val="45000"/>
              <a:buFont typeface="Wingdings" charset="2"/>
              <a:buChar char=""/>
            </a:pPr>
            <a:r>
              <a:rPr lang="en-US" sz="1600" b="0" u="none" strike="noStrike" spc="17">
                <a:solidFill>
                  <a:srgbClr val="000000"/>
                </a:solidFill>
                <a:uFillTx/>
                <a:latin typeface="Arial Bold"/>
                <a:ea typeface="Arial Bold"/>
              </a:rPr>
              <a:t>The successful completion of this project demonstrates the integration of data management, analytical processing, and user-centric design to provide a comprehensive solution for the Brazilian eCommerce dataset. By developing a robust MySQL database and an intuitive user interface, we enabled efficient data storage, access, and analysis, empowering users to derive actionable insights with ease.</a:t>
            </a:r>
            <a:endParaRPr lang="en-IN" sz="1600" b="0" u="none" strike="noStrike">
              <a:solidFill>
                <a:srgbClr val="000000"/>
              </a:solidFill>
              <a:uFillTx/>
              <a:latin typeface="Arial"/>
            </a:endParaRPr>
          </a:p>
          <a:p>
            <a:pPr marL="216000" indent="-216000" defTabSz="914400">
              <a:lnSpc>
                <a:spcPct val="100000"/>
              </a:lnSpc>
              <a:spcBef>
                <a:spcPts val="1191"/>
              </a:spcBef>
              <a:spcAft>
                <a:spcPts val="992"/>
              </a:spcAft>
              <a:buClr>
                <a:srgbClr val="000000"/>
              </a:buClr>
              <a:buSzPct val="45000"/>
              <a:buFont typeface="Wingdings" charset="2"/>
              <a:buChar char=""/>
            </a:pPr>
            <a:r>
              <a:rPr lang="en-US" sz="1600" b="0" u="none" strike="noStrike" spc="17">
                <a:solidFill>
                  <a:srgbClr val="000000"/>
                </a:solidFill>
                <a:uFillTx/>
                <a:latin typeface="Arial Bold"/>
                <a:ea typeface="Arial Bold"/>
              </a:rPr>
              <a:t>The inclusion of optimized queries, functions, procedures, and triggers ensures streamlined operations and consistent data integrity, enhancing the database’s performance and utility. Through visualizations and interactive UI elements, complex data patterns are made more comprehensible, supporting informed decision-making.</a:t>
            </a:r>
            <a:endParaRPr lang="en-IN" sz="1600" b="0" u="none" strike="noStrike">
              <a:solidFill>
                <a:srgbClr val="000000"/>
              </a:solidFill>
              <a:uFillTx/>
              <a:latin typeface="Arial"/>
            </a:endParaRPr>
          </a:p>
          <a:p>
            <a:pPr marL="216000" indent="-216000" defTabSz="914400">
              <a:lnSpc>
                <a:spcPct val="100000"/>
              </a:lnSpc>
              <a:spcBef>
                <a:spcPts val="1191"/>
              </a:spcBef>
              <a:spcAft>
                <a:spcPts val="992"/>
              </a:spcAft>
              <a:buClr>
                <a:srgbClr val="000000"/>
              </a:buClr>
              <a:buSzPct val="45000"/>
              <a:buFont typeface="Wingdings" charset="2"/>
              <a:buChar char=""/>
            </a:pPr>
            <a:r>
              <a:rPr lang="en-US" sz="1600" b="0" u="none" strike="noStrike" spc="17">
                <a:solidFill>
                  <a:srgbClr val="000000"/>
                </a:solidFill>
                <a:uFillTx/>
                <a:latin typeface="Arial Bold"/>
                <a:ea typeface="Arial Bold"/>
              </a:rPr>
              <a:t>This project not only showcases practical skills in database management and user interface development but also lays a strong foundation for scalable, data-driven applications in the eCommerce domain. It serves as a valuable tool for businesses seeking to understand customer behaviors, optimize sales strategies, and adapt to dynamic market demands, ultimately promoting data-driven growth and improved operational efficiency.</a:t>
            </a:r>
            <a:endParaRPr lang="en-IN" sz="1600" b="0" u="none" strike="noStrike">
              <a:solidFill>
                <a:srgbClr val="000000"/>
              </a:solidFill>
              <a:uFillTx/>
              <a:latin typeface="Arial"/>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Freeform 13"/>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446" name="TextBox 41"/>
          <p:cNvSpPr/>
          <p:nvPr/>
        </p:nvSpPr>
        <p:spPr>
          <a:xfrm>
            <a:off x="725760" y="494640"/>
            <a:ext cx="8264160" cy="1131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8915"/>
              </a:lnSpc>
            </a:pPr>
            <a:r>
              <a:rPr lang="en-US" sz="6370" b="1" u="none" strike="noStrike">
                <a:solidFill>
                  <a:srgbClr val="000000"/>
                </a:solidFill>
                <a:uFillTx/>
                <a:latin typeface="Poppins Medium"/>
                <a:ea typeface="Poppins Medium"/>
              </a:rPr>
              <a:t>Conclusion</a:t>
            </a:r>
            <a:endParaRPr lang="en-IN" sz="6370" b="0" u="none" strike="noStrike">
              <a:solidFill>
                <a:srgbClr val="000000"/>
              </a:solidFill>
              <a:uFillTx/>
              <a:latin typeface="Arial"/>
            </a:endParaRPr>
          </a:p>
        </p:txBody>
      </p:sp>
      <p:sp>
        <p:nvSpPr>
          <p:cNvPr id="447" name="TextBox 42"/>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448" name="TextBox 43"/>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20</a:t>
            </a:r>
            <a:endParaRPr lang="en-IN" sz="960" b="0" u="none" strike="noStrike">
              <a:solidFill>
                <a:srgbClr val="000000"/>
              </a:solidFill>
              <a:uFillTx/>
              <a:latin typeface="Arial"/>
            </a:endParaRPr>
          </a:p>
        </p:txBody>
      </p:sp>
      <p:sp>
        <p:nvSpPr>
          <p:cNvPr id="449" name="TextBox 44"/>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450" name="Rectangle 449"/>
          <p:cNvSpPr/>
          <p:nvPr/>
        </p:nvSpPr>
        <p:spPr>
          <a:xfrm>
            <a:off x="540000" y="1800000"/>
            <a:ext cx="8819280" cy="4780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gn="ctr" defTabSz="914400">
              <a:lnSpc>
                <a:spcPts val="4759"/>
              </a:lnSpc>
              <a:buClr>
                <a:srgbClr val="000000"/>
              </a:buClr>
              <a:buSzPct val="45000"/>
              <a:buFont typeface="Wingdings" charset="2"/>
              <a:buChar char=""/>
              <a:tabLst>
                <a:tab pos="0" algn="l"/>
              </a:tabLst>
            </a:pPr>
            <a:r>
              <a:rPr lang="en-US" sz="1800" b="0" u="none" strike="noStrike">
                <a:solidFill>
                  <a:srgbClr val="000000"/>
                </a:solidFill>
                <a:uFillTx/>
                <a:latin typeface="Canva Sans"/>
                <a:ea typeface="Canva Sans"/>
              </a:rPr>
              <a:t>To summarize, we’ve discussed the structure of our Brazilian e-commerce data in a relational database. This setup not only makes the data easy to manage but also allows us to extract valuable insights that can drive business strategies and improve customer satisfaction.</a:t>
            </a:r>
            <a:endParaRPr lang="en-IN" sz="1800" b="0" u="none" strike="noStrike">
              <a:solidFill>
                <a:srgbClr val="000000"/>
              </a:solidFill>
              <a:uFillTx/>
              <a:latin typeface="Arial"/>
            </a:endParaRP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Freeform 1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452" name="TextBox 37"/>
          <p:cNvSpPr/>
          <p:nvPr/>
        </p:nvSpPr>
        <p:spPr>
          <a:xfrm>
            <a:off x="555480" y="360000"/>
            <a:ext cx="8264160" cy="1131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8915"/>
              </a:lnSpc>
            </a:pPr>
            <a:r>
              <a:rPr lang="en-US" sz="6370" b="1" u="none" strike="noStrike">
                <a:solidFill>
                  <a:srgbClr val="000000"/>
                </a:solidFill>
                <a:uFillTx/>
                <a:latin typeface="Poppins Medium"/>
                <a:ea typeface="Poppins Medium"/>
              </a:rPr>
              <a:t>References</a:t>
            </a:r>
            <a:endParaRPr lang="en-IN" sz="6370" b="0" u="none" strike="noStrike">
              <a:solidFill>
                <a:srgbClr val="000000"/>
              </a:solidFill>
              <a:uFillTx/>
              <a:latin typeface="Arial"/>
            </a:endParaRPr>
          </a:p>
        </p:txBody>
      </p:sp>
      <p:sp>
        <p:nvSpPr>
          <p:cNvPr id="453" name="TextBox 38"/>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454" name="TextBox 39"/>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20</a:t>
            </a:r>
            <a:endParaRPr lang="en-IN" sz="960" b="0" u="none" strike="noStrike">
              <a:solidFill>
                <a:srgbClr val="000000"/>
              </a:solidFill>
              <a:uFillTx/>
              <a:latin typeface="Arial"/>
            </a:endParaRPr>
          </a:p>
        </p:txBody>
      </p:sp>
      <p:sp>
        <p:nvSpPr>
          <p:cNvPr id="455" name="TextBox 40"/>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
        <p:nvSpPr>
          <p:cNvPr id="456" name="Rectangle 455"/>
          <p:cNvSpPr/>
          <p:nvPr/>
        </p:nvSpPr>
        <p:spPr>
          <a:xfrm>
            <a:off x="540000" y="1519200"/>
            <a:ext cx="8819280" cy="4780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gn="just" defTabSz="914400">
              <a:lnSpc>
                <a:spcPts val="4728"/>
              </a:lnSpc>
              <a:buClr>
                <a:srgbClr val="000000"/>
              </a:buClr>
              <a:buSzPct val="45000"/>
              <a:buFont typeface="Wingdings" charset="2"/>
              <a:buChar char=""/>
            </a:pPr>
            <a:r>
              <a:rPr lang="en-US" sz="1600" b="0" u="none" strike="noStrike">
                <a:solidFill>
                  <a:srgbClr val="000000"/>
                </a:solidFill>
                <a:uFillTx/>
                <a:latin typeface="Canva Sans"/>
                <a:ea typeface="Canva Sans"/>
              </a:rPr>
              <a:t>Elmasri, R., &amp; Navathe, S. B. - Fundamentals of Database Systems (7th ed.).</a:t>
            </a:r>
            <a:endParaRPr lang="en-IN" sz="1600" b="0" u="none" strike="noStrike">
              <a:solidFill>
                <a:srgbClr val="000000"/>
              </a:solidFill>
              <a:uFillTx/>
              <a:latin typeface="Arial"/>
            </a:endParaRPr>
          </a:p>
          <a:p>
            <a:pPr marL="216000" indent="-216000" algn="just" defTabSz="914400">
              <a:lnSpc>
                <a:spcPts val="4728"/>
              </a:lnSpc>
              <a:buClr>
                <a:srgbClr val="000000"/>
              </a:buClr>
              <a:buSzPct val="45000"/>
              <a:buFont typeface="Wingdings" charset="2"/>
              <a:buChar char=""/>
            </a:pPr>
            <a:r>
              <a:rPr lang="en-US" sz="1600" b="0" u="none" strike="noStrike">
                <a:solidFill>
                  <a:srgbClr val="000000"/>
                </a:solidFill>
                <a:uFillTx/>
                <a:latin typeface="Canva Sans"/>
                <a:ea typeface="Canva Sans"/>
              </a:rPr>
              <a:t>Silberschatz, A., Korth, H. F., &amp; Sudarshan, S. - Database System Concepts (7th ed.).</a:t>
            </a:r>
            <a:endParaRPr lang="en-IN" sz="1600" b="0" u="none" strike="noStrike">
              <a:solidFill>
                <a:srgbClr val="000000"/>
              </a:solidFill>
              <a:uFillTx/>
              <a:latin typeface="Arial"/>
            </a:endParaRPr>
          </a:p>
          <a:p>
            <a:pPr marL="216000" indent="-216000" algn="just" defTabSz="914400">
              <a:lnSpc>
                <a:spcPts val="4728"/>
              </a:lnSpc>
              <a:buClr>
                <a:srgbClr val="000000"/>
              </a:buClr>
              <a:buSzPct val="45000"/>
              <a:buFont typeface="Wingdings" charset="2"/>
              <a:buChar char=""/>
            </a:pPr>
            <a:r>
              <a:rPr lang="en-US" sz="1600" b="0" u="none" strike="noStrike">
                <a:solidFill>
                  <a:srgbClr val="000000"/>
                </a:solidFill>
                <a:uFillTx/>
                <a:latin typeface="Canva Sans"/>
                <a:ea typeface="Canva Sans"/>
              </a:rPr>
              <a:t>Connolly, T., &amp; Begg, C. - Database Systems: A Practical Approach to Design, Implementation, and Management (6th ed.).</a:t>
            </a:r>
            <a:endParaRPr lang="en-IN" sz="1600" b="0" u="none" strike="noStrike">
              <a:solidFill>
                <a:srgbClr val="000000"/>
              </a:solidFill>
              <a:uFillTx/>
              <a:latin typeface="Arial"/>
            </a:endParaRPr>
          </a:p>
          <a:p>
            <a:pPr marL="216000" indent="-216000" algn="just" defTabSz="914400">
              <a:lnSpc>
                <a:spcPts val="4728"/>
              </a:lnSpc>
              <a:buClr>
                <a:srgbClr val="000000"/>
              </a:buClr>
              <a:buSzPct val="45000"/>
              <a:buFont typeface="Wingdings" charset="2"/>
              <a:buChar char=""/>
            </a:pPr>
            <a:r>
              <a:rPr lang="en-US" sz="1600" b="0" u="none" strike="noStrike">
                <a:solidFill>
                  <a:srgbClr val="000000"/>
                </a:solidFill>
                <a:uFillTx/>
                <a:latin typeface="Canva Sans"/>
                <a:ea typeface="Canva Sans"/>
              </a:rPr>
              <a:t>Krishna, A. - E-Commerce Database Management System Design Patterns and Optimizations.</a:t>
            </a:r>
            <a:endParaRPr lang="en-IN" sz="1600" b="0" u="none" strike="noStrike">
              <a:solidFill>
                <a:srgbClr val="000000"/>
              </a:solidFill>
              <a:uFillTx/>
              <a:latin typeface="Arial"/>
            </a:endParaRPr>
          </a:p>
          <a:p>
            <a:pPr marL="216000" indent="-216000" algn="just" defTabSz="914400">
              <a:lnSpc>
                <a:spcPts val="4728"/>
              </a:lnSpc>
              <a:buClr>
                <a:srgbClr val="000000"/>
              </a:buClr>
              <a:buSzPct val="45000"/>
              <a:buFont typeface="Wingdings" charset="2"/>
              <a:buChar char=""/>
            </a:pPr>
            <a:r>
              <a:rPr lang="en-US" sz="1600" b="0" u="none" strike="noStrike">
                <a:solidFill>
                  <a:srgbClr val="000000"/>
                </a:solidFill>
                <a:uFillTx/>
                <a:latin typeface="Canva Sans"/>
                <a:ea typeface="Canva Sans"/>
              </a:rPr>
              <a:t>Lal, S., &amp; Saini, R. - Performance Optimization Techniques in Relational Database Management Systems..</a:t>
            </a:r>
            <a:endParaRPr lang="en-IN" sz="1600" b="0" u="none" strike="noStrike">
              <a:solidFill>
                <a:srgbClr val="000000"/>
              </a:solidFill>
              <a:uFillTx/>
              <a:latin typeface="Aria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155" name="TextBox 3"/>
          <p:cNvSpPr/>
          <p:nvPr/>
        </p:nvSpPr>
        <p:spPr>
          <a:xfrm>
            <a:off x="761760" y="330480"/>
            <a:ext cx="8227800" cy="77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6143"/>
              </a:lnSpc>
            </a:pPr>
            <a:r>
              <a:rPr lang="en-US" sz="5120" b="1" u="none" strike="noStrike">
                <a:solidFill>
                  <a:srgbClr val="000000"/>
                </a:solidFill>
                <a:uFillTx/>
                <a:latin typeface="Times New Roman Bold"/>
                <a:ea typeface="Times New Roman Bold"/>
              </a:rPr>
              <a:t>Objectives of the Project</a:t>
            </a:r>
            <a:endParaRPr lang="en-IN" sz="5120" b="0" u="none" strike="noStrike">
              <a:solidFill>
                <a:srgbClr val="000000"/>
              </a:solidFill>
              <a:uFillTx/>
              <a:latin typeface="Arial"/>
            </a:endParaRPr>
          </a:p>
        </p:txBody>
      </p:sp>
      <p:sp>
        <p:nvSpPr>
          <p:cNvPr id="156" name="TextBox 4"/>
          <p:cNvSpPr/>
          <p:nvPr/>
        </p:nvSpPr>
        <p:spPr>
          <a:xfrm>
            <a:off x="761760" y="1945440"/>
            <a:ext cx="8227800" cy="3804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2305"/>
              </a:lnSpc>
            </a:pPr>
            <a:r>
              <a:rPr lang="en-US" sz="1920" b="1" u="none" strike="noStrike">
                <a:solidFill>
                  <a:srgbClr val="000000"/>
                </a:solidFill>
                <a:uFillTx/>
                <a:latin typeface="Arial Bold"/>
                <a:ea typeface="Arial Bold"/>
              </a:rPr>
              <a:t>1. Develop and Optimize Queries for Data Analysis</a:t>
            </a:r>
            <a:endParaRPr lang="en-IN" sz="1920" b="0" u="none" strike="noStrike">
              <a:solidFill>
                <a:srgbClr val="000000"/>
              </a:solidFill>
              <a:uFillTx/>
              <a:latin typeface="Arial"/>
            </a:endParaRPr>
          </a:p>
          <a:p>
            <a:pPr marL="362160" lvl="1" indent="-181080" defTabSz="914400">
              <a:lnSpc>
                <a:spcPts val="2305"/>
              </a:lnSpc>
              <a:buClr>
                <a:srgbClr val="000000"/>
              </a:buClr>
              <a:buFont typeface="Arial"/>
              <a:buChar char="•"/>
            </a:pPr>
            <a:r>
              <a:rPr lang="en-US" sz="1920" b="0" u="none" strike="noStrike">
                <a:solidFill>
                  <a:srgbClr val="000000"/>
                </a:solidFill>
                <a:uFillTx/>
                <a:latin typeface="Arial"/>
                <a:ea typeface="Arial"/>
              </a:rPr>
              <a:t>Write and fine-tune SQL queries for comprehensive analysis of customer behaviors, product sales, orders, payments, and reviews.</a:t>
            </a:r>
            <a:endParaRPr lang="en-IN" sz="1920" b="0" u="none" strike="noStrike">
              <a:solidFill>
                <a:srgbClr val="000000"/>
              </a:solidFill>
              <a:uFillTx/>
              <a:latin typeface="Arial"/>
            </a:endParaRPr>
          </a:p>
          <a:p>
            <a:pPr marL="362160" lvl="1" indent="-181080" defTabSz="914400">
              <a:lnSpc>
                <a:spcPts val="2305"/>
              </a:lnSpc>
              <a:buClr>
                <a:srgbClr val="000000"/>
              </a:buClr>
              <a:buFont typeface="Arial"/>
              <a:buChar char="•"/>
            </a:pPr>
            <a:r>
              <a:rPr lang="en-US" sz="1920" b="0" u="none" strike="noStrike">
                <a:solidFill>
                  <a:srgbClr val="000000"/>
                </a:solidFill>
                <a:uFillTx/>
                <a:latin typeface="Arial"/>
                <a:ea typeface="Arial"/>
              </a:rPr>
              <a:t>Optimize query performance through indexing and other techniques to ensure fast data retrieval and processing.</a:t>
            </a:r>
            <a:endParaRPr lang="en-IN" sz="1920" b="0" u="none" strike="noStrike">
              <a:solidFill>
                <a:srgbClr val="000000"/>
              </a:solidFill>
              <a:uFillTx/>
              <a:latin typeface="Arial"/>
            </a:endParaRPr>
          </a:p>
          <a:p>
            <a:pPr marL="362160" lvl="1" indent="-181080" defTabSz="914400">
              <a:lnSpc>
                <a:spcPts val="2305"/>
              </a:lnSpc>
              <a:buClr>
                <a:srgbClr val="000000"/>
              </a:buClr>
              <a:buFont typeface="Arial"/>
              <a:buChar char="•"/>
            </a:pPr>
            <a:r>
              <a:rPr lang="en-US" sz="1920" b="0" u="none" strike="noStrike">
                <a:solidFill>
                  <a:srgbClr val="000000"/>
                </a:solidFill>
                <a:uFillTx/>
                <a:latin typeface="Arial"/>
                <a:ea typeface="Arial"/>
              </a:rPr>
              <a:t>Develop complex queries for business insights, such as top-selling products, regional trends, and customer segmentation.</a:t>
            </a:r>
            <a:endParaRPr lang="en-IN" sz="1920" b="0" u="none" strike="noStrike">
              <a:solidFill>
                <a:srgbClr val="000000"/>
              </a:solidFill>
              <a:uFillTx/>
              <a:latin typeface="Arial"/>
            </a:endParaRPr>
          </a:p>
          <a:p>
            <a:pPr marL="362160" indent="-181080" defTabSz="914400">
              <a:lnSpc>
                <a:spcPts val="2305"/>
              </a:lnSpc>
              <a:tabLst>
                <a:tab pos="0" algn="l"/>
              </a:tabLst>
            </a:pPr>
            <a:r>
              <a:rPr lang="en-US" sz="1920" b="1" u="none" strike="noStrike">
                <a:solidFill>
                  <a:srgbClr val="000000"/>
                </a:solidFill>
                <a:uFillTx/>
                <a:latin typeface="Arial Bold"/>
                <a:ea typeface="Arial Bold"/>
              </a:rPr>
              <a:t>2. Create a User-Friendly UI for Data Interaction</a:t>
            </a:r>
            <a:endParaRPr lang="en-IN" sz="1920" b="0" u="none" strike="noStrike">
              <a:solidFill>
                <a:srgbClr val="000000"/>
              </a:solidFill>
              <a:uFillTx/>
              <a:latin typeface="Arial"/>
            </a:endParaRPr>
          </a:p>
          <a:p>
            <a:pPr marL="362160" lvl="1" indent="-181080" defTabSz="914400">
              <a:lnSpc>
                <a:spcPts val="2305"/>
              </a:lnSpc>
              <a:buClr>
                <a:srgbClr val="000000"/>
              </a:buClr>
              <a:buFont typeface="Arial"/>
              <a:buChar char="•"/>
              <a:tabLst>
                <a:tab pos="0" algn="l"/>
              </a:tabLst>
            </a:pPr>
            <a:r>
              <a:rPr lang="en-US" sz="1920" b="0" u="none" strike="noStrike">
                <a:solidFill>
                  <a:srgbClr val="000000"/>
                </a:solidFill>
                <a:uFillTx/>
                <a:latin typeface="Arial"/>
                <a:ea typeface="Arial"/>
              </a:rPr>
              <a:t>Design and build an intuitive user interface (UI) to enable seamless interaction with the MySQL database.</a:t>
            </a:r>
            <a:endParaRPr lang="en-IN" sz="1920" b="0" u="none" strike="noStrike">
              <a:solidFill>
                <a:srgbClr val="000000"/>
              </a:solidFill>
              <a:uFillTx/>
              <a:latin typeface="Arial"/>
            </a:endParaRPr>
          </a:p>
          <a:p>
            <a:pPr marL="362160" lvl="1" indent="-181080" defTabSz="914400">
              <a:lnSpc>
                <a:spcPts val="2305"/>
              </a:lnSpc>
              <a:buClr>
                <a:srgbClr val="000000"/>
              </a:buClr>
              <a:buFont typeface="Arial"/>
              <a:buChar char="•"/>
              <a:tabLst>
                <a:tab pos="0" algn="l"/>
              </a:tabLst>
            </a:pPr>
            <a:r>
              <a:rPr lang="en-US" sz="1920" b="0" u="none" strike="noStrike">
                <a:solidFill>
                  <a:srgbClr val="000000"/>
                </a:solidFill>
                <a:uFillTx/>
                <a:latin typeface="Arial"/>
                <a:ea typeface="Arial"/>
              </a:rPr>
              <a:t>Include easy-to-navigate features such as tabs, menus, and search functions to access and manipulate data.</a:t>
            </a:r>
            <a:endParaRPr lang="en-IN" sz="1920" b="0" u="none" strike="noStrike">
              <a:solidFill>
                <a:srgbClr val="000000"/>
              </a:solidFill>
              <a:uFillTx/>
              <a:latin typeface="Arial"/>
            </a:endParaRPr>
          </a:p>
          <a:p>
            <a:pPr marL="362160" indent="-181080" defTabSz="914400">
              <a:lnSpc>
                <a:spcPts val="2305"/>
              </a:lnSpc>
              <a:tabLst>
                <a:tab pos="0" algn="l"/>
              </a:tabLst>
            </a:pPr>
            <a:endParaRPr lang="en-IN" sz="1800" b="0" u="none" strike="noStrike">
              <a:solidFill>
                <a:srgbClr val="000000"/>
              </a:solidFill>
              <a:uFillTx/>
              <a:latin typeface="Arial"/>
            </a:endParaRPr>
          </a:p>
        </p:txBody>
      </p:sp>
      <p:sp>
        <p:nvSpPr>
          <p:cNvPr id="157" name="TextBox 5"/>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158" name="TextBox 6"/>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6</a:t>
            </a:r>
            <a:endParaRPr lang="en-IN" sz="960" b="0" u="none" strike="noStrike">
              <a:solidFill>
                <a:srgbClr val="000000"/>
              </a:solidFill>
              <a:uFillTx/>
              <a:latin typeface="Arial"/>
            </a:endParaRPr>
          </a:p>
        </p:txBody>
      </p:sp>
      <p:sp>
        <p:nvSpPr>
          <p:cNvPr id="159" name="TextBox 7"/>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161" name="TextBox 3"/>
          <p:cNvSpPr/>
          <p:nvPr/>
        </p:nvSpPr>
        <p:spPr>
          <a:xfrm>
            <a:off x="761760" y="330480"/>
            <a:ext cx="8227800" cy="77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6143"/>
              </a:lnSpc>
            </a:pPr>
            <a:r>
              <a:rPr lang="en-US" sz="5120" b="1" u="none" strike="noStrike">
                <a:solidFill>
                  <a:srgbClr val="000000"/>
                </a:solidFill>
                <a:uFillTx/>
                <a:latin typeface="Times New Roman Bold"/>
                <a:ea typeface="Times New Roman Bold"/>
              </a:rPr>
              <a:t>Objectives of the Project</a:t>
            </a:r>
            <a:endParaRPr lang="en-IN" sz="5120" b="0" u="none" strike="noStrike">
              <a:solidFill>
                <a:srgbClr val="000000"/>
              </a:solidFill>
              <a:uFillTx/>
              <a:latin typeface="Arial"/>
            </a:endParaRPr>
          </a:p>
        </p:txBody>
      </p:sp>
      <p:sp>
        <p:nvSpPr>
          <p:cNvPr id="162" name="TextBox 4"/>
          <p:cNvSpPr/>
          <p:nvPr/>
        </p:nvSpPr>
        <p:spPr>
          <a:xfrm>
            <a:off x="761760" y="1945440"/>
            <a:ext cx="8227800" cy="3804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2305"/>
              </a:lnSpc>
            </a:pPr>
            <a:r>
              <a:rPr lang="en-US" sz="1920" b="1" u="none" strike="noStrike">
                <a:solidFill>
                  <a:srgbClr val="000000"/>
                </a:solidFill>
                <a:uFillTx/>
                <a:latin typeface="Arial Bold"/>
                <a:ea typeface="Arial Bold"/>
              </a:rPr>
              <a:t>3. Create and Use Functions and Stored Procedures</a:t>
            </a:r>
            <a:endParaRPr lang="en-IN" sz="1920" b="0" u="none" strike="noStrike">
              <a:solidFill>
                <a:srgbClr val="000000"/>
              </a:solidFill>
              <a:uFillTx/>
              <a:latin typeface="Arial"/>
            </a:endParaRPr>
          </a:p>
          <a:p>
            <a:pPr marL="362160" lvl="1" indent="-181080" defTabSz="914400">
              <a:lnSpc>
                <a:spcPts val="2305"/>
              </a:lnSpc>
              <a:buClr>
                <a:srgbClr val="000000"/>
              </a:buClr>
              <a:buFont typeface="Arial"/>
              <a:buChar char="•"/>
            </a:pPr>
            <a:r>
              <a:rPr lang="en-US" sz="1920" b="0" u="none" strike="noStrike">
                <a:solidFill>
                  <a:srgbClr val="000000"/>
                </a:solidFill>
                <a:uFillTx/>
                <a:latin typeface="Arial"/>
                <a:ea typeface="Arial"/>
              </a:rPr>
              <a:t>Develop stored functions for common data operations to enhance re usability and maintainability of database logic.</a:t>
            </a:r>
            <a:endParaRPr lang="en-IN" sz="1920" b="0" u="none" strike="noStrike">
              <a:solidFill>
                <a:srgbClr val="000000"/>
              </a:solidFill>
              <a:uFillTx/>
              <a:latin typeface="Arial"/>
            </a:endParaRPr>
          </a:p>
          <a:p>
            <a:pPr marL="362160" lvl="1" indent="-181080" defTabSz="914400">
              <a:lnSpc>
                <a:spcPts val="2305"/>
              </a:lnSpc>
              <a:buClr>
                <a:srgbClr val="000000"/>
              </a:buClr>
              <a:buFont typeface="Arial"/>
              <a:buChar char="•"/>
            </a:pPr>
            <a:r>
              <a:rPr lang="en-US" sz="1920" b="0" u="none" strike="noStrike">
                <a:solidFill>
                  <a:srgbClr val="000000"/>
                </a:solidFill>
                <a:uFillTx/>
                <a:latin typeface="Arial"/>
                <a:ea typeface="Arial"/>
              </a:rPr>
              <a:t>Write stored procedures for complex operations, such as aggregating sales data, customer segmentation, and order fulfilment summaries.</a:t>
            </a:r>
            <a:endParaRPr lang="en-IN" sz="1920" b="0" u="none" strike="noStrike">
              <a:solidFill>
                <a:srgbClr val="000000"/>
              </a:solidFill>
              <a:uFillTx/>
              <a:latin typeface="Arial"/>
            </a:endParaRPr>
          </a:p>
          <a:p>
            <a:pPr marL="362160" lvl="1" indent="-181080" defTabSz="914400">
              <a:lnSpc>
                <a:spcPts val="2305"/>
              </a:lnSpc>
              <a:buClr>
                <a:srgbClr val="000000"/>
              </a:buClr>
              <a:buFont typeface="Arial"/>
              <a:buChar char="•"/>
            </a:pPr>
            <a:r>
              <a:rPr lang="en-US" sz="1920" b="0" u="none" strike="noStrike">
                <a:solidFill>
                  <a:srgbClr val="000000"/>
                </a:solidFill>
                <a:uFillTx/>
                <a:latin typeface="Arial"/>
                <a:ea typeface="Arial"/>
              </a:rPr>
              <a:t>Call functions and procedures directly from the UI to perform data manipulations in an efficient manner.</a:t>
            </a:r>
            <a:endParaRPr lang="en-IN" sz="1920" b="0" u="none" strike="noStrike">
              <a:solidFill>
                <a:srgbClr val="000000"/>
              </a:solidFill>
              <a:uFillTx/>
              <a:latin typeface="Arial"/>
            </a:endParaRPr>
          </a:p>
          <a:p>
            <a:pPr marL="362160" indent="-181080" defTabSz="914400">
              <a:lnSpc>
                <a:spcPts val="2305"/>
              </a:lnSpc>
              <a:tabLst>
                <a:tab pos="0" algn="l"/>
              </a:tabLst>
            </a:pPr>
            <a:r>
              <a:rPr lang="en-US" sz="1920" b="1" u="none" strike="noStrike">
                <a:solidFill>
                  <a:srgbClr val="000000"/>
                </a:solidFill>
                <a:uFillTx/>
                <a:latin typeface="Arial Bold"/>
                <a:ea typeface="Arial Bold"/>
              </a:rPr>
              <a:t>4. Implement Database Triggers for Automation</a:t>
            </a:r>
            <a:endParaRPr lang="en-IN" sz="1920" b="0" u="none" strike="noStrike">
              <a:solidFill>
                <a:srgbClr val="000000"/>
              </a:solidFill>
              <a:uFillTx/>
              <a:latin typeface="Arial"/>
            </a:endParaRPr>
          </a:p>
          <a:p>
            <a:pPr marL="362160" lvl="1" indent="-181080" defTabSz="914400">
              <a:lnSpc>
                <a:spcPts val="2305"/>
              </a:lnSpc>
              <a:buClr>
                <a:srgbClr val="000000"/>
              </a:buClr>
              <a:buFont typeface="Arial"/>
              <a:buChar char="•"/>
              <a:tabLst>
                <a:tab pos="0" algn="l"/>
              </a:tabLst>
            </a:pPr>
            <a:r>
              <a:rPr lang="en-US" sz="1920" b="0" u="none" strike="noStrike">
                <a:solidFill>
                  <a:srgbClr val="000000"/>
                </a:solidFill>
                <a:uFillTx/>
                <a:latin typeface="Arial"/>
                <a:ea typeface="Arial"/>
              </a:rPr>
              <a:t>Create triggers to automatically handle specific database events (e.g., updating order statuses when payments are processed).</a:t>
            </a:r>
            <a:endParaRPr lang="en-IN" sz="1920" b="0" u="none" strike="noStrike">
              <a:solidFill>
                <a:srgbClr val="000000"/>
              </a:solidFill>
              <a:uFillTx/>
              <a:latin typeface="Arial"/>
            </a:endParaRPr>
          </a:p>
          <a:p>
            <a:pPr marL="362160" lvl="1" indent="-181080" defTabSz="914400">
              <a:lnSpc>
                <a:spcPts val="2305"/>
              </a:lnSpc>
              <a:buClr>
                <a:srgbClr val="000000"/>
              </a:buClr>
              <a:buFont typeface="Arial"/>
              <a:buChar char="•"/>
              <a:tabLst>
                <a:tab pos="0" algn="l"/>
              </a:tabLst>
            </a:pPr>
            <a:r>
              <a:rPr lang="en-US" sz="1920" b="0" u="none" strike="noStrike">
                <a:solidFill>
                  <a:srgbClr val="000000"/>
                </a:solidFill>
                <a:uFillTx/>
                <a:latin typeface="Arial"/>
                <a:ea typeface="Arial"/>
              </a:rPr>
              <a:t>Use triggers to enforce business rules, maintain data integrity, and perform automatic logging of critical operations.</a:t>
            </a:r>
            <a:endParaRPr lang="en-IN" sz="1920" b="0" u="none" strike="noStrike">
              <a:solidFill>
                <a:srgbClr val="000000"/>
              </a:solidFill>
              <a:uFillTx/>
              <a:latin typeface="Arial"/>
            </a:endParaRPr>
          </a:p>
          <a:p>
            <a:pPr marL="362160" indent="-181080" defTabSz="914400">
              <a:lnSpc>
                <a:spcPts val="2305"/>
              </a:lnSpc>
              <a:tabLst>
                <a:tab pos="0" algn="l"/>
              </a:tabLst>
            </a:pPr>
            <a:endParaRPr lang="en-IN" sz="1800" b="0" u="none" strike="noStrike">
              <a:solidFill>
                <a:srgbClr val="000000"/>
              </a:solidFill>
              <a:uFillTx/>
              <a:latin typeface="Arial"/>
            </a:endParaRPr>
          </a:p>
        </p:txBody>
      </p:sp>
      <p:sp>
        <p:nvSpPr>
          <p:cNvPr id="163" name="TextBox 5"/>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164" name="TextBox 6"/>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7</a:t>
            </a:r>
            <a:endParaRPr lang="en-IN" sz="960" b="0" u="none" strike="noStrike">
              <a:solidFill>
                <a:srgbClr val="000000"/>
              </a:solidFill>
              <a:uFillTx/>
              <a:latin typeface="Arial"/>
            </a:endParaRPr>
          </a:p>
        </p:txBody>
      </p:sp>
      <p:sp>
        <p:nvSpPr>
          <p:cNvPr id="165" name="TextBox 7"/>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167" name="TextBox 3"/>
          <p:cNvSpPr/>
          <p:nvPr/>
        </p:nvSpPr>
        <p:spPr>
          <a:xfrm rot="12000">
            <a:off x="358560" y="914400"/>
            <a:ext cx="8804520" cy="77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spAutoFit/>
          </a:bodyPr>
          <a:lstStyle/>
          <a:p>
            <a:pPr algn="ctr" defTabSz="914400">
              <a:lnSpc>
                <a:spcPts val="6143"/>
              </a:lnSpc>
            </a:pPr>
            <a:r>
              <a:rPr lang="en-US" sz="5120" b="1" u="none" strike="noStrike">
                <a:solidFill>
                  <a:srgbClr val="000000"/>
                </a:solidFill>
                <a:uFillTx/>
                <a:latin typeface="Arial"/>
                <a:ea typeface="Arial"/>
              </a:rPr>
              <a:t>Methodology for the Project</a:t>
            </a:r>
            <a:endParaRPr lang="en-IN" sz="5120" b="0" u="none" strike="noStrike">
              <a:solidFill>
                <a:srgbClr val="000000"/>
              </a:solidFill>
              <a:uFillTx/>
              <a:latin typeface="Arial"/>
            </a:endParaRPr>
          </a:p>
        </p:txBody>
      </p:sp>
      <p:sp>
        <p:nvSpPr>
          <p:cNvPr id="168" name="TextBox 4"/>
          <p:cNvSpPr/>
          <p:nvPr/>
        </p:nvSpPr>
        <p:spPr>
          <a:xfrm>
            <a:off x="720000" y="2520000"/>
            <a:ext cx="8639280" cy="3804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2305"/>
              </a:lnSpc>
            </a:pPr>
            <a:r>
              <a:rPr lang="en-US" sz="1920" b="1" u="none" strike="noStrike">
                <a:solidFill>
                  <a:srgbClr val="000000"/>
                </a:solidFill>
                <a:uFillTx/>
                <a:latin typeface="Arial Bold"/>
                <a:ea typeface="Arial Bold"/>
              </a:rPr>
              <a:t>1. Data Collection and Preparation</a:t>
            </a:r>
            <a:endParaRPr lang="en-IN" sz="1920" b="0" u="none" strike="noStrike">
              <a:solidFill>
                <a:srgbClr val="000000"/>
              </a:solidFill>
              <a:uFillTx/>
              <a:latin typeface="Arial"/>
            </a:endParaRPr>
          </a:p>
          <a:p>
            <a:pPr marL="362160" lvl="1" indent="-181080" defTabSz="914400">
              <a:lnSpc>
                <a:spcPts val="2305"/>
              </a:lnSpc>
              <a:buClr>
                <a:srgbClr val="000000"/>
              </a:buClr>
              <a:buFont typeface="Arial"/>
              <a:buChar char="•"/>
            </a:pPr>
            <a:r>
              <a:rPr lang="en-US" sz="1920" b="0" u="none" strike="noStrike">
                <a:solidFill>
                  <a:srgbClr val="000000"/>
                </a:solidFill>
                <a:uFillTx/>
                <a:latin typeface="Arial"/>
                <a:ea typeface="Arial"/>
              </a:rPr>
              <a:t>Dataset Selection: The project uses the Olist Brazilian eCommerce dataset, which includes transactional data from a Brazilian eCommerce platform, covering customer orders, product details, reviews, payments, and geolocation.</a:t>
            </a:r>
            <a:endParaRPr lang="en-IN" sz="1920" b="0" u="none" strike="noStrike">
              <a:solidFill>
                <a:srgbClr val="000000"/>
              </a:solidFill>
              <a:uFillTx/>
              <a:latin typeface="Arial"/>
            </a:endParaRPr>
          </a:p>
          <a:p>
            <a:pPr marL="362160" indent="-181080" defTabSz="914400">
              <a:lnSpc>
                <a:spcPts val="2305"/>
              </a:lnSpc>
              <a:tabLst>
                <a:tab pos="0" algn="l"/>
              </a:tabLst>
            </a:pPr>
            <a:r>
              <a:rPr lang="en-US" sz="1920" b="1" u="none" strike="noStrike">
                <a:solidFill>
                  <a:srgbClr val="000000"/>
                </a:solidFill>
                <a:uFillTx/>
                <a:latin typeface="Arial Bold"/>
                <a:ea typeface="Arial Bold"/>
              </a:rPr>
              <a:t>2. Database Design</a:t>
            </a:r>
            <a:endParaRPr lang="en-IN" sz="1920" b="0" u="none" strike="noStrike">
              <a:solidFill>
                <a:srgbClr val="000000"/>
              </a:solidFill>
              <a:uFillTx/>
              <a:latin typeface="Arial"/>
            </a:endParaRPr>
          </a:p>
          <a:p>
            <a:pPr marL="362160" lvl="1" indent="-181080" defTabSz="914400">
              <a:lnSpc>
                <a:spcPts val="2305"/>
              </a:lnSpc>
              <a:buClr>
                <a:srgbClr val="000000"/>
              </a:buClr>
              <a:buFont typeface="Arial"/>
              <a:buChar char="•"/>
              <a:tabLst>
                <a:tab pos="0" algn="l"/>
              </a:tabLst>
            </a:pPr>
            <a:r>
              <a:rPr lang="en-US" sz="1920" b="0" u="none" strike="noStrike">
                <a:solidFill>
                  <a:srgbClr val="000000"/>
                </a:solidFill>
                <a:uFillTx/>
                <a:latin typeface="Arial"/>
                <a:ea typeface="Arial"/>
              </a:rPr>
              <a:t>Schema Design: Analyze the data to determine the relationships between different entities (e.g., customers, orders, products, payments, reviews).</a:t>
            </a:r>
            <a:endParaRPr lang="en-IN" sz="1920" b="0" u="none" strike="noStrike">
              <a:solidFill>
                <a:srgbClr val="000000"/>
              </a:solidFill>
              <a:uFillTx/>
              <a:latin typeface="Arial"/>
            </a:endParaRPr>
          </a:p>
          <a:p>
            <a:pPr marL="362160" lvl="1" indent="-181080" defTabSz="914400">
              <a:lnSpc>
                <a:spcPts val="2305"/>
              </a:lnSpc>
              <a:buClr>
                <a:srgbClr val="000000"/>
              </a:buClr>
              <a:buFont typeface="Arial"/>
              <a:buChar char="•"/>
              <a:tabLst>
                <a:tab pos="0" algn="l"/>
              </a:tabLst>
            </a:pPr>
            <a:r>
              <a:rPr lang="en-US" sz="1920" b="0" u="none" strike="noStrike">
                <a:solidFill>
                  <a:srgbClr val="000000"/>
                </a:solidFill>
                <a:uFillTx/>
                <a:latin typeface="Arial"/>
                <a:ea typeface="Arial"/>
              </a:rPr>
              <a:t>Table Creation: Using MySQL, create tables based on the schema, with primary keys for each table and foreign keys to represent relationships between them (e.g., linking orders to customers and products).</a:t>
            </a:r>
            <a:endParaRPr lang="en-IN" sz="1920" b="0" u="none" strike="noStrike">
              <a:solidFill>
                <a:srgbClr val="000000"/>
              </a:solidFill>
              <a:uFillTx/>
              <a:latin typeface="Arial"/>
            </a:endParaRPr>
          </a:p>
          <a:p>
            <a:pPr marL="362160" indent="-181080" defTabSz="914400">
              <a:lnSpc>
                <a:spcPts val="2305"/>
              </a:lnSpc>
              <a:tabLst>
                <a:tab pos="0" algn="l"/>
              </a:tabLst>
            </a:pPr>
            <a:endParaRPr lang="en-IN" sz="1800" b="0" u="none" strike="noStrike">
              <a:solidFill>
                <a:srgbClr val="000000"/>
              </a:solidFill>
              <a:uFillTx/>
              <a:latin typeface="Arial"/>
            </a:endParaRPr>
          </a:p>
          <a:p>
            <a:pPr marL="362160" indent="-181080" defTabSz="914400">
              <a:lnSpc>
                <a:spcPts val="2305"/>
              </a:lnSpc>
              <a:tabLst>
                <a:tab pos="0" algn="l"/>
              </a:tabLst>
            </a:pPr>
            <a:endParaRPr lang="en-IN" sz="1800" b="0" u="none" strike="noStrike">
              <a:solidFill>
                <a:srgbClr val="000000"/>
              </a:solidFill>
              <a:uFillTx/>
              <a:latin typeface="Arial"/>
            </a:endParaRPr>
          </a:p>
        </p:txBody>
      </p:sp>
      <p:sp>
        <p:nvSpPr>
          <p:cNvPr id="169" name="TextBox 5"/>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170" name="TextBox 6"/>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8</a:t>
            </a:r>
            <a:endParaRPr lang="en-IN" sz="960" b="0" u="none" strike="noStrike">
              <a:solidFill>
                <a:srgbClr val="000000"/>
              </a:solidFill>
              <a:uFillTx/>
              <a:latin typeface="Arial"/>
            </a:endParaRPr>
          </a:p>
        </p:txBody>
      </p:sp>
      <p:sp>
        <p:nvSpPr>
          <p:cNvPr id="171" name="TextBox 7"/>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Freeform 2"/>
          <p:cNvSpPr/>
          <p:nvPr/>
        </p:nvSpPr>
        <p:spPr>
          <a:xfrm>
            <a:off x="7261200" y="155520"/>
            <a:ext cx="2304360" cy="433080"/>
          </a:xfrm>
          <a:custGeom>
            <a:avLst/>
            <a:gdLst>
              <a:gd name="textAreaLeft" fmla="*/ 0 w 2304360"/>
              <a:gd name="textAreaRight" fmla="*/ 2305440 w 2304360"/>
              <a:gd name="textAreaTop" fmla="*/ 0 h 433080"/>
              <a:gd name="textAreaBottom" fmla="*/ 434160 h 433080"/>
            </a:gdLst>
            <a:ahLst/>
            <a:cxnLst/>
            <a:rect l="textAreaLeft" t="textAreaTop" r="textAreaRight" b="textAreaBottom"/>
            <a:pathLst>
              <a:path w="2305536" h="434304">
                <a:moveTo>
                  <a:pt x="0" y="0"/>
                </a:moveTo>
                <a:lnTo>
                  <a:pt x="2305536" y="0"/>
                </a:lnTo>
                <a:lnTo>
                  <a:pt x="2305536" y="434304"/>
                </a:lnTo>
                <a:lnTo>
                  <a:pt x="0" y="43430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u="none" strike="noStrike">
              <a:solidFill>
                <a:srgbClr val="000000"/>
              </a:solidFill>
              <a:uFillTx/>
              <a:latin typeface="Arial"/>
            </a:endParaRPr>
          </a:p>
        </p:txBody>
      </p:sp>
      <p:sp>
        <p:nvSpPr>
          <p:cNvPr id="173" name="TextBox 3"/>
          <p:cNvSpPr/>
          <p:nvPr/>
        </p:nvSpPr>
        <p:spPr>
          <a:xfrm>
            <a:off x="360000" y="720000"/>
            <a:ext cx="9019440" cy="77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6143"/>
              </a:lnSpc>
            </a:pPr>
            <a:r>
              <a:rPr lang="en-US" sz="5120" b="1" u="none" strike="noStrike">
                <a:solidFill>
                  <a:srgbClr val="000000"/>
                </a:solidFill>
                <a:uFillTx/>
                <a:latin typeface="Arial"/>
                <a:ea typeface="Arial"/>
              </a:rPr>
              <a:t>Methodology for the Project</a:t>
            </a:r>
            <a:endParaRPr lang="en-IN" sz="5120" b="0" u="none" strike="noStrike">
              <a:solidFill>
                <a:srgbClr val="000000"/>
              </a:solidFill>
              <a:uFillTx/>
              <a:latin typeface="Arial"/>
            </a:endParaRPr>
          </a:p>
        </p:txBody>
      </p:sp>
      <p:sp>
        <p:nvSpPr>
          <p:cNvPr id="174" name="TextBox 4"/>
          <p:cNvSpPr/>
          <p:nvPr/>
        </p:nvSpPr>
        <p:spPr>
          <a:xfrm>
            <a:off x="767880" y="1872360"/>
            <a:ext cx="8410680" cy="3219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2305"/>
              </a:lnSpc>
            </a:pPr>
            <a:r>
              <a:rPr lang="en-US" sz="1920" b="1" u="none" strike="noStrike">
                <a:solidFill>
                  <a:srgbClr val="000000"/>
                </a:solidFill>
                <a:uFillTx/>
                <a:latin typeface="Arial Bold"/>
                <a:ea typeface="Arial Bold"/>
              </a:rPr>
              <a:t>3. Query Development</a:t>
            </a:r>
            <a:endParaRPr lang="en-IN" sz="1920" b="0" u="none" strike="noStrike">
              <a:solidFill>
                <a:srgbClr val="000000"/>
              </a:solidFill>
              <a:uFillTx/>
              <a:latin typeface="Arial"/>
            </a:endParaRPr>
          </a:p>
          <a:p>
            <a:pPr marL="362160" lvl="1" indent="-181080" defTabSz="914400">
              <a:lnSpc>
                <a:spcPts val="2305"/>
              </a:lnSpc>
              <a:buClr>
                <a:srgbClr val="000000"/>
              </a:buClr>
              <a:buFont typeface="Arial"/>
              <a:buChar char="•"/>
            </a:pPr>
            <a:r>
              <a:rPr lang="en-US" sz="1920" b="0" u="none" strike="noStrike">
                <a:solidFill>
                  <a:srgbClr val="000000"/>
                </a:solidFill>
                <a:uFillTx/>
                <a:latin typeface="Arial"/>
                <a:ea typeface="Arial"/>
              </a:rPr>
              <a:t>SQL Queries: Write SQL queries to retrieve meaningful insights from the database, such as:</a:t>
            </a:r>
            <a:endParaRPr lang="en-IN" sz="1920" b="0" u="none" strike="noStrike">
              <a:solidFill>
                <a:srgbClr val="000000"/>
              </a:solidFill>
              <a:uFillTx/>
              <a:latin typeface="Arial"/>
            </a:endParaRPr>
          </a:p>
          <a:p>
            <a:pPr marL="362160" lvl="1" indent="-181080" defTabSz="914400">
              <a:lnSpc>
                <a:spcPts val="2305"/>
              </a:lnSpc>
              <a:buClr>
                <a:srgbClr val="000000"/>
              </a:buClr>
              <a:buFont typeface="Arial"/>
              <a:buChar char="•"/>
            </a:pPr>
            <a:r>
              <a:rPr lang="en-US" sz="1920" b="0" u="none" strike="noStrike">
                <a:solidFill>
                  <a:srgbClr val="000000"/>
                </a:solidFill>
                <a:uFillTx/>
                <a:latin typeface="Arial"/>
                <a:ea typeface="Arial"/>
              </a:rPr>
              <a:t>Customer Insights: Find the top customers by purchase volume, or segment customers by regions or product preferences.</a:t>
            </a:r>
            <a:endParaRPr lang="en-IN" sz="1920" b="0" u="none" strike="noStrike">
              <a:solidFill>
                <a:srgbClr val="000000"/>
              </a:solidFill>
              <a:uFillTx/>
              <a:latin typeface="Arial"/>
            </a:endParaRPr>
          </a:p>
          <a:p>
            <a:pPr marL="362160" lvl="1" indent="-181080" defTabSz="914400">
              <a:lnSpc>
                <a:spcPts val="2305"/>
              </a:lnSpc>
              <a:buClr>
                <a:srgbClr val="000000"/>
              </a:buClr>
              <a:buFont typeface="Arial"/>
              <a:buChar char="•"/>
            </a:pPr>
            <a:r>
              <a:rPr lang="en-US" sz="1920" b="0" u="none" strike="noStrike">
                <a:solidFill>
                  <a:srgbClr val="000000"/>
                </a:solidFill>
                <a:uFillTx/>
                <a:latin typeface="Arial"/>
                <a:ea typeface="Arial"/>
              </a:rPr>
              <a:t>Sales Analysis: Identify top-selling products, trends in sales over time, and analyze payment methods.</a:t>
            </a:r>
            <a:endParaRPr lang="en-IN" sz="1920" b="0" u="none" strike="noStrike">
              <a:solidFill>
                <a:srgbClr val="000000"/>
              </a:solidFill>
              <a:uFillTx/>
              <a:latin typeface="Arial"/>
            </a:endParaRPr>
          </a:p>
          <a:p>
            <a:pPr marL="362160" lvl="1" indent="-181080" defTabSz="914400">
              <a:lnSpc>
                <a:spcPts val="2305"/>
              </a:lnSpc>
              <a:buClr>
                <a:srgbClr val="000000"/>
              </a:buClr>
              <a:buFont typeface="Arial"/>
              <a:buChar char="•"/>
            </a:pPr>
            <a:r>
              <a:rPr lang="en-US" sz="1920" b="0" u="none" strike="noStrike">
                <a:solidFill>
                  <a:srgbClr val="000000"/>
                </a:solidFill>
                <a:uFillTx/>
                <a:latin typeface="Arial"/>
                <a:ea typeface="Arial"/>
              </a:rPr>
              <a:t>Order and Payment Tracking: Monitor order statuses and payment methods, and analyze transaction times or shipping delays.</a:t>
            </a:r>
            <a:endParaRPr lang="en-IN" sz="1920" b="0" u="none" strike="noStrike">
              <a:solidFill>
                <a:srgbClr val="000000"/>
              </a:solidFill>
              <a:uFillTx/>
              <a:latin typeface="Arial"/>
            </a:endParaRPr>
          </a:p>
          <a:p>
            <a:pPr marL="362160" lvl="1" indent="-181080" defTabSz="914400">
              <a:lnSpc>
                <a:spcPts val="2305"/>
              </a:lnSpc>
              <a:buClr>
                <a:srgbClr val="000000"/>
              </a:buClr>
              <a:buFont typeface="Arial"/>
              <a:buChar char="•"/>
            </a:pPr>
            <a:r>
              <a:rPr lang="en-US" sz="1920" b="0" u="none" strike="noStrike">
                <a:solidFill>
                  <a:srgbClr val="000000"/>
                </a:solidFill>
                <a:uFillTx/>
                <a:latin typeface="Arial"/>
                <a:ea typeface="Arial"/>
              </a:rPr>
              <a:t>Query Optimization: Optimize queries using joins, subqueries, and grouping to ensure fast and accurate results.</a:t>
            </a:r>
            <a:endParaRPr lang="en-IN" sz="1920" b="0" u="none" strike="noStrike">
              <a:solidFill>
                <a:srgbClr val="000000"/>
              </a:solidFill>
              <a:uFillTx/>
              <a:latin typeface="Arial"/>
            </a:endParaRPr>
          </a:p>
        </p:txBody>
      </p:sp>
      <p:sp>
        <p:nvSpPr>
          <p:cNvPr id="175" name="TextBox 5"/>
          <p:cNvSpPr/>
          <p:nvPr/>
        </p:nvSpPr>
        <p:spPr>
          <a:xfrm>
            <a:off x="3322440" y="6825960"/>
            <a:ext cx="3107160" cy="291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ts val="1151"/>
              </a:lnSpc>
            </a:pPr>
            <a:r>
              <a:rPr lang="en-US" sz="960" b="0" u="none" strike="noStrike" spc="9">
                <a:solidFill>
                  <a:srgbClr val="898989"/>
                </a:solidFill>
                <a:uFillTx/>
                <a:latin typeface="TT Rounds Condensed"/>
                <a:ea typeface="TT Rounds Condensed"/>
              </a:rPr>
              <a:t>Department of Artificial Intelligence &amp; Machine Learning</a:t>
            </a:r>
            <a:endParaRPr lang="en-IN" sz="960" b="0" u="none" strike="noStrike">
              <a:solidFill>
                <a:srgbClr val="000000"/>
              </a:solidFill>
              <a:uFillTx/>
              <a:latin typeface="Arial"/>
            </a:endParaRPr>
          </a:p>
        </p:txBody>
      </p:sp>
      <p:sp>
        <p:nvSpPr>
          <p:cNvPr id="176" name="TextBox 6"/>
          <p:cNvSpPr/>
          <p:nvPr/>
        </p:nvSpPr>
        <p:spPr>
          <a:xfrm>
            <a:off x="6980040" y="6825960"/>
            <a:ext cx="2009880" cy="14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ts val="1151"/>
              </a:lnSpc>
            </a:pPr>
            <a:r>
              <a:rPr lang="en-US" sz="960" b="0" u="none" strike="noStrike" spc="9">
                <a:solidFill>
                  <a:srgbClr val="898989"/>
                </a:solidFill>
                <a:uFillTx/>
                <a:latin typeface="TT Rounds Condensed"/>
                <a:ea typeface="TT Rounds Condensed"/>
              </a:rPr>
              <a:t>9</a:t>
            </a:r>
            <a:endParaRPr lang="en-IN" sz="960" b="0" u="none" strike="noStrike">
              <a:solidFill>
                <a:srgbClr val="000000"/>
              </a:solidFill>
              <a:uFillTx/>
              <a:latin typeface="Arial"/>
            </a:endParaRPr>
          </a:p>
        </p:txBody>
      </p:sp>
      <p:sp>
        <p:nvSpPr>
          <p:cNvPr id="177" name="TextBox 7"/>
          <p:cNvSpPr/>
          <p:nvPr/>
        </p:nvSpPr>
        <p:spPr>
          <a:xfrm>
            <a:off x="761760" y="6797520"/>
            <a:ext cx="2009880" cy="22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791"/>
              </a:lnSpc>
            </a:pPr>
            <a:r>
              <a:rPr lang="en-US" sz="1490" b="0" u="none" strike="noStrike">
                <a:solidFill>
                  <a:srgbClr val="000000"/>
                </a:solidFill>
                <a:uFillTx/>
                <a:latin typeface="Times New Roman"/>
                <a:ea typeface="Times New Roman"/>
              </a:rPr>
              <a:t>10/11/2024</a:t>
            </a:r>
            <a:endParaRPr lang="en-IN" sz="1490" b="0" u="none" strike="noStrike">
              <a:solidFill>
                <a:srgbClr val="000000"/>
              </a:solidFill>
              <a:uFillTx/>
              <a:latin typeface="Arial"/>
            </a:endParaRP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TotalTime>
  <Words>2745</Words>
  <Application>Microsoft Office PowerPoint</Application>
  <PresentationFormat>Custom</PresentationFormat>
  <Paragraphs>342</Paragraphs>
  <Slides>52</Slides>
  <Notes>0</Notes>
  <HiddenSlides>0</HiddenSlides>
  <MMClips>0</MMClips>
  <ScaleCrop>false</ScaleCrop>
  <HeadingPairs>
    <vt:vector size="6" baseType="variant">
      <vt:variant>
        <vt:lpstr>Fonts Used</vt:lpstr>
      </vt:variant>
      <vt:variant>
        <vt:i4>11</vt:i4>
      </vt:variant>
      <vt:variant>
        <vt:lpstr>Theme</vt:lpstr>
      </vt:variant>
      <vt:variant>
        <vt:i4>23</vt:i4>
      </vt:variant>
      <vt:variant>
        <vt:lpstr>Slide Titles</vt:lpstr>
      </vt:variant>
      <vt:variant>
        <vt:i4>52</vt:i4>
      </vt:variant>
    </vt:vector>
  </HeadingPairs>
  <TitlesOfParts>
    <vt:vector size="86" baseType="lpstr">
      <vt:lpstr>Arial</vt:lpstr>
      <vt:lpstr>Arial Bold</vt:lpstr>
      <vt:lpstr>Calibri</vt:lpstr>
      <vt:lpstr>Canva Sans</vt:lpstr>
      <vt:lpstr>OpenSymbol</vt:lpstr>
      <vt:lpstr>Poppins Medium</vt:lpstr>
      <vt:lpstr>Symbol</vt:lpstr>
      <vt:lpstr>Times New Roman</vt:lpstr>
      <vt:lpstr>Times New Roman Bold</vt:lpstr>
      <vt:lpstr>TT Rounds Condensed</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DCDSL Project phase 2 Presentation_Template.pptx</dc:title>
  <dc:subject/>
  <dc:creator/>
  <dc:description/>
  <cp:lastModifiedBy>Neil Cardoz</cp:lastModifiedBy>
  <cp:revision>6</cp:revision>
  <dcterms:created xsi:type="dcterms:W3CDTF">2006-08-16T00:00:00Z</dcterms:created>
  <dcterms:modified xsi:type="dcterms:W3CDTF">2024-12-11T16:34:48Z</dcterms:modified>
  <dc:identifier>DAGWEiz1qPA</dc:identifier>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