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61" r:id="rId6"/>
    <p:sldId id="270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12F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2B2B-541F-84EE-E88D-E055BCEFE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D52EA-09CC-9030-1395-5D889C94C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33A24-6B4C-329C-3453-869D4D44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D6E6-D473-495C-BBA3-AFD42FC41E4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C8C7F-F115-3DE8-E52F-39FBEA18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FAC0F-71A7-E7E1-4B8A-B05FA148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0397-6372-4E53-A08C-57B8DF93D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70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DD98-F05A-5FDB-CFAF-628A1620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FD97B-574E-88E0-F29C-F9D242E79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5866F-C80A-CEF4-28E9-A98C1B8D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D6E6-D473-495C-BBA3-AFD42FC41E4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7C661-133B-B28C-7D74-F0BFCDBF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1E765-F1F3-CD86-4B78-D4883C0B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0397-6372-4E53-A08C-57B8DF93D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36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2C081-8B71-0305-0B30-885B13475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DE27C-D96D-FAA0-2630-7C07FD9E3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B5EB2-C059-2488-671B-ADBEB1DE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D6E6-D473-495C-BBA3-AFD42FC41E4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4A726-276B-FB11-571D-BAC39EBD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085A9-1022-87E6-CBB0-67981B88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0397-6372-4E53-A08C-57B8DF93D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85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848D-0191-38A1-FAA7-37314D30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24BF9-FB74-077F-61EA-5517C9CF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CA16F-2DE9-8136-3E6D-44AE47CA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D6E6-D473-495C-BBA3-AFD42FC41E4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BBB48-6EDB-D0EA-80A7-B3681EF0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2B09E-0422-6E51-25D3-D51A7176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0397-6372-4E53-A08C-57B8DF93D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84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57FB-69E4-AA1B-90AF-2A8F3964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EE9B5-9352-A4EC-3FA9-B0F2CD599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F116-2899-3C35-F51F-9AE69AA4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D6E6-D473-495C-BBA3-AFD42FC41E4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1472B-DD08-7B61-525A-BC569D0E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42076-0DAF-598A-2377-C46BCD71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0397-6372-4E53-A08C-57B8DF93D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15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460C-3E42-F791-98C1-0517969D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5289-98B8-4C7D-78C6-C1A92C2FB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C9B34-D7C2-4039-0218-D62FF6DFB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2A318-4395-29F7-D75C-B4645D43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D6E6-D473-495C-BBA3-AFD42FC41E4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DF894-72DD-6A03-C1C3-D28DDFF1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1B5BF-E4BC-0E22-4D1C-F42546FD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0397-6372-4E53-A08C-57B8DF93D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64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371F-081B-046E-FC74-779205C4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A55D-1148-7901-9B23-A90B26361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C5019-E430-DA11-ADC9-4BF24194B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B7E43-3BBE-A8CF-A041-DE9393AED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A3F00-3ACD-1FC6-C8EB-0C65D7E9B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7F4DB-4AC2-605A-5D8B-88FE91D9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D6E6-D473-495C-BBA3-AFD42FC41E4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D1818-14F3-1C24-DDB2-7B827D74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55366F-E9A8-B254-8466-4E31D9FC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0397-6372-4E53-A08C-57B8DF93D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91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5B32-C1F4-05B5-66AE-677199CE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68FEB-AE69-4AB5-A7A6-C6B6E820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D6E6-D473-495C-BBA3-AFD42FC41E4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15443-01D6-8FF6-4566-F153C3B3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6088C-C789-62C4-FE03-55BD2163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0397-6372-4E53-A08C-57B8DF93D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4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664CB-9F76-C355-13D2-9FC9C618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D6E6-D473-495C-BBA3-AFD42FC41E4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A75A8-53DC-37AA-2965-59E24ADF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D66CE-D799-F850-4BF0-AA10424B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0397-6372-4E53-A08C-57B8DF93D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84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F05E-7A1A-A69C-50D6-899C3570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55EF-71E3-C454-DDBC-C8D0F561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17CB0-9F89-1D16-2FA0-E26463D7C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12858-4C4C-7C82-F763-FF603766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D6E6-D473-495C-BBA3-AFD42FC41E4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4A4A2-F678-2301-BF58-F6CB5E9B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D6DC7-0DAF-58BC-FFF6-F332390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0397-6372-4E53-A08C-57B8DF93D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73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1748-A7FF-8820-227D-2A3E4A81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2BE15-BCEF-AC85-FC59-272854484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DC49F-32A9-1C09-DB29-977BCDFAF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1C523-04F5-D9EB-5D40-A965B848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D6E6-D473-495C-BBA3-AFD42FC41E4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64DBC-E99F-C886-7D83-4D5874B5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A9847-7F82-5447-5F4A-7F613DCB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0397-6372-4E53-A08C-57B8DF93D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8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26057-F5E4-CA09-D11A-9D989740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C2FB7-7424-9840-CCEE-899E28FEB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F55D3-F45B-BB9C-CA88-BEA63E9E5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D6E6-D473-495C-BBA3-AFD42FC41E4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AF4D-D80A-2688-0E16-1B59AAC2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37046-061C-9E71-AB85-968547B5B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00397-6372-4E53-A08C-57B8DF93D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2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AF54D-55BC-DD28-9BBF-1E9B64993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72" y="2308209"/>
            <a:ext cx="10008124" cy="1120791"/>
          </a:xfr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IN" sz="44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Multidimensional Scaling:</a:t>
            </a:r>
          </a:p>
          <a:p>
            <a:r>
              <a:rPr lang="en-IN" sz="44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Dimension Reduction Technique</a:t>
            </a:r>
          </a:p>
        </p:txBody>
      </p:sp>
    </p:spTree>
    <p:extLst>
      <p:ext uri="{BB962C8B-B14F-4D97-AF65-F5344CB8AC3E}">
        <p14:creationId xmlns:p14="http://schemas.microsoft.com/office/powerpoint/2010/main" val="298383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C8E3-E256-F42F-CCA8-2AA28E8434D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MDS vs. Other Dimension Reduction Techniques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37168-C3FF-C613-50CE-B7D65E24D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584" y="1932496"/>
            <a:ext cx="9452813" cy="2919744"/>
          </a:xfrm>
        </p:spPr>
      </p:pic>
    </p:spTree>
    <p:extLst>
      <p:ext uri="{BB962C8B-B14F-4D97-AF65-F5344CB8AC3E}">
        <p14:creationId xmlns:p14="http://schemas.microsoft.com/office/powerpoint/2010/main" val="252698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B5B5A7-521C-CDCE-A50D-02CAB0DF8797}"/>
              </a:ext>
            </a:extLst>
          </p:cNvPr>
          <p:cNvSpPr txBox="1"/>
          <p:nvPr/>
        </p:nvSpPr>
        <p:spPr>
          <a:xfrm>
            <a:off x="735290" y="405353"/>
            <a:ext cx="10850251" cy="5231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89F20-5B7C-72E5-D3AB-3E2C32C54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44" y="324206"/>
            <a:ext cx="8345729" cy="586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C918CA-7B57-63C7-FA4A-93AA9D5DA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07" y="603315"/>
            <a:ext cx="11996645" cy="4232636"/>
          </a:xfrm>
        </p:spPr>
      </p:pic>
    </p:spTree>
    <p:extLst>
      <p:ext uri="{BB962C8B-B14F-4D97-AF65-F5344CB8AC3E}">
        <p14:creationId xmlns:p14="http://schemas.microsoft.com/office/powerpoint/2010/main" val="376814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3F93C4-7453-5A21-52EB-A9D943486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58" y="75457"/>
            <a:ext cx="11604396" cy="24980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C1491-C47B-8431-B388-662A1CB93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467" y="2573516"/>
            <a:ext cx="6519509" cy="41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9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7A52A-AE81-1D39-E39D-8323B6A03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931" y="254424"/>
            <a:ext cx="9612637" cy="38745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4A4AC-3AE6-A473-7F2C-9816B9657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11" y="4284486"/>
            <a:ext cx="7732148" cy="1122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1AD46F-A9E7-1277-7E89-B0744A7A6FE2}"/>
              </a:ext>
            </a:extLst>
          </p:cNvPr>
          <p:cNvSpPr txBox="1"/>
          <p:nvPr/>
        </p:nvSpPr>
        <p:spPr>
          <a:xfrm>
            <a:off x="1432873" y="5769204"/>
            <a:ext cx="9851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2000" dirty="0"/>
              <a:t>dataset Link: </a:t>
            </a:r>
            <a:r>
              <a:rPr lang="en-IN" sz="2000" dirty="0">
                <a:solidFill>
                  <a:srgbClr val="3312F6"/>
                </a:solidFill>
              </a:rPr>
              <a:t>https://archive.ics.uci.edu/dataset/17/breast+cancer+wisconsin+diagnostic</a:t>
            </a:r>
            <a:endParaRPr lang="en-IN" dirty="0">
              <a:solidFill>
                <a:srgbClr val="3312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7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043FF-8B19-DF98-47A9-DB493565B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491" y="245097"/>
            <a:ext cx="9871372" cy="12457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3BDB0A-1E82-C132-A406-DE47CF57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90" y="1630838"/>
            <a:ext cx="9837659" cy="1355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4D3A75-0277-AFF7-536C-3E33081D4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490" y="3126500"/>
            <a:ext cx="9400772" cy="25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7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38859-1A26-BC83-3197-D796E6204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4001"/>
            <a:ext cx="10515600" cy="2342964"/>
          </a:xfrm>
        </p:spPr>
        <p:txBody>
          <a:bodyPr/>
          <a:lstStyle/>
          <a:p>
            <a:pPr algn="just"/>
            <a:r>
              <a:rPr lang="en-US" dirty="0"/>
              <a:t>Multidimensional Scaling (MDS) is a </a:t>
            </a:r>
            <a:r>
              <a:rPr lang="en-US" b="1" dirty="0">
                <a:solidFill>
                  <a:srgbClr val="0070C0"/>
                </a:solidFill>
              </a:rPr>
              <a:t>dimension reduction technique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used </a:t>
            </a:r>
            <a:r>
              <a:rPr lang="en-US" dirty="0">
                <a:solidFill>
                  <a:srgbClr val="C00000"/>
                </a:solidFill>
              </a:rPr>
              <a:t>to visualize the level of similarity or dissimilarity of data in a lower-dimensional space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It is primarily used in </a:t>
            </a:r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and</a:t>
            </a:r>
          </a:p>
          <a:p>
            <a:pPr algn="just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Visualization of high-dimensional data.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8AA9C2-1D62-4D05-885E-A9F847197625}"/>
              </a:ext>
            </a:extLst>
          </p:cNvPr>
          <p:cNvSpPr/>
          <p:nvPr/>
        </p:nvSpPr>
        <p:spPr>
          <a:xfrm>
            <a:off x="1075763" y="3711389"/>
            <a:ext cx="9475695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40C28"/>
                </a:solidFill>
                <a:latin typeface="Google Sans"/>
              </a:rPr>
              <a:t>Similarity measures are used to determine how similar two datasets or data points are, while dissimilarity measures are used to determine how different they 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43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F7EE-779D-4EF4-B1EB-7F0CFC4B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Similarity or Dissimilarity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A9F447-A7A5-4347-A4F5-38669E603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865" y="1591196"/>
            <a:ext cx="6878010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7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705C-FF1F-CB24-FFCB-5AA63D81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MDS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3A04-D44A-84EB-E59E-CEB9244F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main types of MDS: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Metric MDS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Uses a given distance matrix and tries to preserve those distances in the lower-dimensional representation.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Non-Metric MDS</a:t>
            </a:r>
            <a:r>
              <a:rPr lang="en-US" dirty="0"/>
              <a:t>: Uses only the rank order of distances rather than exact values.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Non-Metric MDS only focuses on </a:t>
            </a:r>
            <a:r>
              <a:rPr lang="en-US" dirty="0">
                <a:solidFill>
                  <a:srgbClr val="3312F6"/>
                </a:solidFill>
              </a:rPr>
              <a:t>maintaining the relative order of distances (which pair is closer or farther apart)</a:t>
            </a:r>
            <a:r>
              <a:rPr lang="en-US" dirty="0">
                <a:solidFill>
                  <a:srgbClr val="C00000"/>
                </a:solidFill>
              </a:rPr>
              <a:t> without being concerned with the exact distance values themselves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19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B170-0335-0F99-BE3A-45A5CCEF8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40C53C-3FEE-68F5-9333-0CADD2007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116" y="987037"/>
            <a:ext cx="8565896" cy="323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7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B170-0335-0F99-BE3A-45A5CCEF8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FBCB-BD06-C0D1-6A75-14FFC542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in MDS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FD17-C402-C55F-D38A-8CB57998E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747"/>
            <a:ext cx="10515600" cy="397102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Compute the </a:t>
            </a:r>
            <a:r>
              <a:rPr lang="en-US" b="1" dirty="0">
                <a:solidFill>
                  <a:schemeClr val="accent1"/>
                </a:solidFill>
              </a:rPr>
              <a:t>dissimilarity matrix</a:t>
            </a:r>
            <a:r>
              <a:rPr lang="en-US" dirty="0">
                <a:solidFill>
                  <a:schemeClr val="accent1"/>
                </a:solidFill>
              </a:rPr>
              <a:t> (e.g., using Euclidean distance).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initial coordinates in a lower-dimensional space.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Minimize a </a:t>
            </a:r>
            <a:r>
              <a:rPr lang="en-US" b="1" dirty="0">
                <a:highlight>
                  <a:srgbClr val="FFFF00"/>
                </a:highlight>
              </a:rPr>
              <a:t>stress function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to adjust the positions of points to best preserve distances.</a:t>
            </a:r>
          </a:p>
          <a:p>
            <a:pPr marL="914400" lvl="2" indent="0">
              <a:lnSpc>
                <a:spcPct val="17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The stress function is a measure of the deviation of the distances in the lower-dimensional space from the distances in the original space and is used to evaluate the quality of the projection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12F6"/>
                </a:solidFill>
              </a:rPr>
              <a:t>Metric MDS minimizes the cost function called “stress” which is a residual sum of squares: for distance.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dirty="0">
              <a:solidFill>
                <a:srgbClr val="3312F6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12F6"/>
                </a:solidFill>
              </a:rPr>
              <a:t>It consists of the square root of the normalized squared discrepancies between interpoint distances in the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12F6"/>
                </a:solidFill>
              </a:rPr>
              <a:t>MDS plot and the smoothed distances predicted from the dissimilarities.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dirty="0">
              <a:solidFill>
                <a:srgbClr val="3312F6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12F6"/>
                </a:solidFill>
              </a:rPr>
              <a:t>Stress varies between 0 and 1, with values near 0 indicating better fit.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Visualize the output in </a:t>
            </a:r>
            <a:r>
              <a:rPr lang="en-US" b="1" dirty="0"/>
              <a:t>2D or 3D space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27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C82935-4966-547A-E382-13959513F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8225" y="1690688"/>
            <a:ext cx="4961050" cy="355122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BD26C5-997E-3DFB-40C9-4D2BD62E7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14" y="1502152"/>
            <a:ext cx="3894157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7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BC77B-FA95-ED1A-C6E2-E31D09F5B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DF37-6E39-9531-1537-0D705A98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8E6E-6FB2-93B2-1E58-FE34FAB06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FC4E95-290F-7996-FEAE-722201D9A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71" y="2758382"/>
            <a:ext cx="8283658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2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62802-8A9E-E9ED-D435-13FE332A8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718" y="238035"/>
            <a:ext cx="4359018" cy="36426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DD7CEA-2EDA-E75E-1780-18BAC948C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18" y="3880711"/>
            <a:ext cx="8245555" cy="19204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CE8AED-C3D1-5341-4912-4C234EB7FC0D}"/>
              </a:ext>
            </a:extLst>
          </p:cNvPr>
          <p:cNvSpPr txBox="1"/>
          <p:nvPr/>
        </p:nvSpPr>
        <p:spPr>
          <a:xfrm>
            <a:off x="5931817" y="769624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12F6"/>
                </a:solidFill>
              </a:rPr>
              <a:t>Applications of MDS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/>
              <a:t>Marketing research</a:t>
            </a:r>
            <a:r>
              <a:rPr lang="en-US" dirty="0"/>
              <a:t> (customer preference analysis)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/>
              <a:t>Psychology</a:t>
            </a:r>
            <a:r>
              <a:rPr lang="en-US" dirty="0"/>
              <a:t> (perceptual mapping)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/>
              <a:t>Bioinformatics</a:t>
            </a:r>
            <a:r>
              <a:rPr lang="en-US" dirty="0"/>
              <a:t> (genetic distance analysis)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/>
              <a:t>Social sciences</a:t>
            </a:r>
            <a:r>
              <a:rPr lang="en-US" dirty="0"/>
              <a:t> (opinion surveys)</a:t>
            </a:r>
          </a:p>
        </p:txBody>
      </p:sp>
    </p:spTree>
    <p:extLst>
      <p:ext uri="{BB962C8B-B14F-4D97-AF65-F5344CB8AC3E}">
        <p14:creationId xmlns:p14="http://schemas.microsoft.com/office/powerpoint/2010/main" val="327075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357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Aldhabi</vt:lpstr>
      <vt:lpstr>Arial</vt:lpstr>
      <vt:lpstr>Calibri</vt:lpstr>
      <vt:lpstr>Calibri Light</vt:lpstr>
      <vt:lpstr>Google Sans</vt:lpstr>
      <vt:lpstr>Wingdings</vt:lpstr>
      <vt:lpstr>Office Theme</vt:lpstr>
      <vt:lpstr>PowerPoint Presentation</vt:lpstr>
      <vt:lpstr>PowerPoint Presentation</vt:lpstr>
      <vt:lpstr>Similarity or Dissimilarity</vt:lpstr>
      <vt:lpstr>Types of MDS </vt:lpstr>
      <vt:lpstr>PowerPoint Presentation</vt:lpstr>
      <vt:lpstr>Steps in MDS </vt:lpstr>
      <vt:lpstr>PowerPoint Presentation</vt:lpstr>
      <vt:lpstr>PowerPoint Presentation</vt:lpstr>
      <vt:lpstr>PowerPoint Presentation</vt:lpstr>
      <vt:lpstr>MDS vs. Other Dimension Reduction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Manojkumar Dalvi</dc:creator>
  <cp:lastModifiedBy>Anjali Dalvi</cp:lastModifiedBy>
  <cp:revision>11</cp:revision>
  <dcterms:created xsi:type="dcterms:W3CDTF">2025-02-12T20:25:02Z</dcterms:created>
  <dcterms:modified xsi:type="dcterms:W3CDTF">2025-02-13T05:14:57Z</dcterms:modified>
</cp:coreProperties>
</file>