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E107-4EAD-22DE-FFCC-CD4FBAF17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59E1-B637-DF0F-889C-70EC29D40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9BE8-9EA3-CD2B-07C0-ED5E0229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6C2D-11E9-1C20-0F18-6A56340B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9248-1BCB-2D7B-D38A-4C1E2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4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C5FA-FCB8-DC72-EFC1-7C70AD1B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4431E-1842-AD94-3D49-C7505216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B8AF-48EE-0BEA-C551-3FCC7936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56BA-150F-8894-872B-F6EC8923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F307A-A56A-65EC-285F-AA92A6F3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8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B742C-FCF6-391E-AFD5-A65F42C64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D1A99-1903-1C2F-72AD-ACBC963D3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5E5D-4F1F-8546-F480-3F3BB2D6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8791-A7D7-A54B-F4B8-85131863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330E-73B7-AE3A-9C42-52568BDC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2F86-043D-31A9-3B6E-C8B39A46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CBF6-3579-DE70-B7F5-6C7BAAC5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E16E-AA03-5264-1617-11AD9E64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C0ED-3172-E487-D8EE-FDF3CCF1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221C-7DF9-E773-CF6F-8B9F6080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C92F-E5A6-EB22-0405-12C35208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C48F-696A-51E4-6FB7-F073E53DF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7B0E-233E-E3A7-CD60-182768EA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7D08-A57A-C7FC-61EA-B8D56F22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1B4F-E80D-5E3E-EE4D-C56F3C41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291-277D-DF0B-F2AF-AE76E6A7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231A-5B74-8CD1-2BDF-E614AC43A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6BD1E-D55C-054A-7833-8B73C43BC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7A3DF-DECC-9AEA-D2A7-28C47362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C5BE7-2CCC-69EC-DD5B-3BFAA791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C43B0-011E-F594-A617-C726ADFB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8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E58D-C2D7-6940-F3C9-34204277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B833-02AB-8099-DA6F-D91DD0422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DCDD1-AAFB-C5F0-E964-723A8EB9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45D07-9DB7-1431-91F1-734EF4269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E3635-F7D5-580E-A5A7-1DAF7B8D3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AE411-C08C-395D-C245-36BD3820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2EC25-32A2-3AB5-5CAF-99AF3972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6CF53-81BA-D814-7E22-D587E0AA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8362-55A6-B37B-48C2-41B1A9AE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8BC1-131E-8B57-A694-6FE9DE89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67474-E8E7-90F5-B5E3-B73FA6D4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72CD4-8A63-143A-7CFD-F0A8636F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2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893EB-9125-6C3A-3CE3-4F0F43D3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86F34-C7DD-2373-7CC4-7ED11529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A323B-B237-2442-8CF8-A44C70C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549D-2CFC-8E44-7E92-48C6F29A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6827-194B-AE98-60D4-4F590979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BD4C2-6B90-6179-AE35-C14DA3C15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4622F-45FE-34BA-49D3-849533B6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CE9F1-DC05-0EDC-D36E-DB0A0041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C5FDF-3DEA-55FA-E9DC-255C8A0C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1F0F-42CE-4E0E-3261-E411B82F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DFD00-8C46-B1A5-3F36-0F0200A54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9E9E5-B7FE-C05D-20F0-4AE68A313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C080-E78E-16E4-D415-0E760690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280D-6A82-D867-DEC2-903ECA50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6A99-04D4-FA2B-CE3F-2152DA85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2000" r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866A3-384D-0714-244B-56482E9A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82E1-8D14-5980-1270-C652C58E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245D-BDD3-03FB-0E09-242ECC4C1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52417-3034-4E6F-8C4B-22D08C39324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CEF1-FD40-4917-C99A-D0E11E7E8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8992-8CD6-843D-CE09-9100D5D92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4DB24-9372-4484-A655-47B96456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6D3C-08F8-8D21-4733-1D23A5ED8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Lessons from the Curacao Marketing Application to ABC Healthcare's PMS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39CCD-FC50-B2DC-7065-D75B41C75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By, </a:t>
            </a:r>
            <a:r>
              <a:rPr lang="en-US" b="1" dirty="0"/>
              <a:t>Neil Duraiswami</a:t>
            </a:r>
          </a:p>
          <a:p>
            <a:r>
              <a:rPr lang="en-US" sz="1600" dirty="0"/>
              <a:t>For the finals of CSC-581</a:t>
            </a:r>
          </a:p>
        </p:txBody>
      </p:sp>
    </p:spTree>
    <p:extLst>
      <p:ext uri="{BB962C8B-B14F-4D97-AF65-F5344CB8AC3E}">
        <p14:creationId xmlns:p14="http://schemas.microsoft.com/office/powerpoint/2010/main" val="422689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9ABC-54AF-33A9-4ACF-ED9AEC23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Training and 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6584-442A-FBA6-906F-D5566D2B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Training Workshops:</a:t>
            </a:r>
            <a:r>
              <a:rPr lang="en-US" dirty="0"/>
              <a:t> Conducted interactive workshops for hands-on experience.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User Documentation:</a:t>
            </a:r>
            <a:r>
              <a:rPr lang="en-US" dirty="0"/>
              <a:t> Provided comprehensive manuals, guides, and FAQs.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Pilot Testing and Feedback:</a:t>
            </a:r>
            <a:r>
              <a:rPr lang="en-US" dirty="0"/>
              <a:t> Involved users in real-world testing to gather feedback and make adjustments.</a:t>
            </a:r>
          </a:p>
        </p:txBody>
      </p:sp>
    </p:spTree>
    <p:extLst>
      <p:ext uri="{BB962C8B-B14F-4D97-AF65-F5344CB8AC3E}">
        <p14:creationId xmlns:p14="http://schemas.microsoft.com/office/powerpoint/2010/main" val="376699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AA24-C4A0-1330-C924-C3FA4F79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Relating to ABC Healthcare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BFF4-F7E3-45F1-AAE3-11CCA2BC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8428"/>
            <a:ext cx="12192000" cy="5366657"/>
          </a:xfrm>
        </p:spPr>
        <p:txBody>
          <a:bodyPr numCol="2">
            <a:normAutofit lnSpcReduction="10000"/>
          </a:bodyPr>
          <a:lstStyle/>
          <a:p>
            <a:r>
              <a:rPr lang="en-US" b="1" dirty="0"/>
              <a:t>Requirement Analysis: </a:t>
            </a:r>
            <a:r>
              <a:rPr lang="en-US" dirty="0"/>
              <a:t>Techniques like interviews and surveys will be invaluable for understanding diverse stakeholder needs.</a:t>
            </a:r>
          </a:p>
          <a:p>
            <a:r>
              <a:rPr lang="en-US" b="1" dirty="0"/>
              <a:t>Agile Methodology:</a:t>
            </a:r>
            <a:r>
              <a:rPr lang="en-US" dirty="0"/>
              <a:t> An iterative approach and consistent stakeholder engagement will help ensure alignment with user needs.</a:t>
            </a:r>
          </a:p>
          <a:p>
            <a:r>
              <a:rPr lang="en-US" b="1" dirty="0"/>
              <a:t>Risk Management:</a:t>
            </a:r>
            <a:r>
              <a:rPr lang="en-US" dirty="0"/>
              <a:t> Mitigation strategies can be applied for unclear requirements, changing technology, and feedback misunderstandings.</a:t>
            </a:r>
          </a:p>
          <a:p>
            <a:endParaRPr lang="en-US" dirty="0"/>
          </a:p>
          <a:p>
            <a:r>
              <a:rPr lang="en-US" b="1" dirty="0"/>
              <a:t>Integration Challenges:</a:t>
            </a:r>
            <a:r>
              <a:rPr lang="en-US" dirty="0"/>
              <a:t> Dedicated teams for data integration and technical skill development will be key.</a:t>
            </a:r>
          </a:p>
          <a:p>
            <a:r>
              <a:rPr lang="en-US" b="1" dirty="0"/>
              <a:t>Testing Strategy:</a:t>
            </a:r>
            <a:r>
              <a:rPr lang="en-US" dirty="0"/>
              <a:t> Comprehensive and iterative testing will validate functionality and usability.</a:t>
            </a:r>
          </a:p>
          <a:p>
            <a:r>
              <a:rPr lang="en-US" b="1" dirty="0"/>
              <a:t>Scalability:</a:t>
            </a:r>
            <a:r>
              <a:rPr lang="en-US" dirty="0"/>
              <a:t> Architectural decisions for cloud infrastructure, microservices, and database sharding will support future growth.</a:t>
            </a:r>
          </a:p>
          <a:p>
            <a:r>
              <a:rPr lang="en-US" b="1" dirty="0"/>
              <a:t>User Training:</a:t>
            </a:r>
            <a:r>
              <a:rPr lang="en-US" dirty="0"/>
              <a:t> Workshops and documentation will ensure a smooth transition and user adoption.</a:t>
            </a:r>
          </a:p>
        </p:txBody>
      </p:sp>
    </p:spTree>
    <p:extLst>
      <p:ext uri="{BB962C8B-B14F-4D97-AF65-F5344CB8AC3E}">
        <p14:creationId xmlns:p14="http://schemas.microsoft.com/office/powerpoint/2010/main" val="353880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9081-2B86-DFA9-7643-8F14B4A3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2774-BFB9-6F5C-FB65-E8B034D5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successful implementation of the Curacao Marketing App project provides a robust framework that ABC Healthcare can leverage for its Patient Management System (PMS) implementation. By adopting a structured requirement analysis, Agile methodology, comprehensive risk management, and thorough testing strategies, ABC Healthcare can ensure a seamless integration and scalable solution. Additionally, focusing on user training and change management will facilitate a smooth transition, empowering users and fostering stakeholder engagement. These best practices will help ABC Healthcare navigate challenges and achieve a successful, future-proof PMS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63386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47AF-0674-1779-2A00-25013C86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60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25288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F98-220B-411C-5B59-A1C33A47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B991-F5E2-352F-BA6A-736AAD0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development of the Curacao Marketing App project offers valuable insights and lessons that can be applied to ABC Healthcare's upcoming Patient Management System (PMS) implementation.</a:t>
            </a:r>
          </a:p>
          <a:p>
            <a:r>
              <a:rPr lang="en-US" dirty="0"/>
              <a:t>Despite the differences in domains, the challenges faced, strategies employed, and best practices adopted during the Curacao project hold significant relevance for the successful execution of the PMS project.</a:t>
            </a:r>
          </a:p>
          <a:p>
            <a:r>
              <a:rPr lang="en-US" dirty="0"/>
              <a:t>This presentation aims to highlight the key learnings from the Curacao Marketing App project and how they can be adapted to the PMS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57285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B1C-B0DE-9D5C-5070-AAA88565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404E-44F8-733D-7DF6-CB9A8A20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b="1" dirty="0"/>
              <a:t>Techniques:</a:t>
            </a:r>
          </a:p>
          <a:p>
            <a:r>
              <a:rPr lang="en-US" dirty="0"/>
              <a:t>Interviews, surveys</a:t>
            </a:r>
          </a:p>
          <a:p>
            <a:r>
              <a:rPr lang="en-US" dirty="0"/>
              <a:t>Use cases, user stories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Stakeholder Involvement:</a:t>
            </a:r>
          </a:p>
          <a:p>
            <a:r>
              <a:rPr lang="en-US" dirty="0"/>
              <a:t>Regular meetings, feedback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Challenges:</a:t>
            </a:r>
          </a:p>
          <a:p>
            <a:r>
              <a:rPr lang="en-US" dirty="0"/>
              <a:t>Understanding workflows</a:t>
            </a:r>
          </a:p>
          <a:p>
            <a:r>
              <a:rPr lang="en-US" dirty="0"/>
              <a:t>Clarifying requirements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Outcomes:</a:t>
            </a:r>
          </a:p>
          <a:p>
            <a:r>
              <a:rPr lang="en-US" dirty="0"/>
              <a:t>Clear, well-defined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B7BF-1AF3-CB0C-1A75-299959D6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FB5B-F78F-4DC3-FEAF-9B079A21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2"/>
            <a:ext cx="10515600" cy="5032375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/>
              <a:t>Iterative Development: </a:t>
            </a:r>
          </a:p>
          <a:p>
            <a:r>
              <a:rPr lang="en-US" dirty="0"/>
              <a:t>Created a prototype within a week, allowing early feedback.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Task Division and Team Collaboration: </a:t>
            </a:r>
          </a:p>
          <a:p>
            <a:r>
              <a:rPr lang="en-US" dirty="0"/>
              <a:t>Initially divided into subgroups for data categorization and front-end development, later restructured into groups for specific functionalities.</a:t>
            </a:r>
          </a:p>
          <a:p>
            <a:pPr marL="0" indent="0">
              <a:buNone/>
            </a:pPr>
            <a:r>
              <a:rPr lang="en-US" b="1" dirty="0"/>
              <a:t>Stakeholder Feedback: </a:t>
            </a:r>
          </a:p>
          <a:p>
            <a:r>
              <a:rPr lang="en-US" dirty="0"/>
              <a:t>Regular meetings to gather and clarify feedback.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Flexibility and Adaptability:</a:t>
            </a:r>
          </a:p>
          <a:p>
            <a:r>
              <a:rPr lang="en-US" dirty="0"/>
              <a:t>Adapted to stakeholders' preference for Microsoft Power Apps.</a:t>
            </a:r>
          </a:p>
        </p:txBody>
      </p:sp>
    </p:spTree>
    <p:extLst>
      <p:ext uri="{BB962C8B-B14F-4D97-AF65-F5344CB8AC3E}">
        <p14:creationId xmlns:p14="http://schemas.microsoft.com/office/powerpoint/2010/main" val="11734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20BD-72FB-3EA5-CAB0-F70604EE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F352-9B07-6BE6-A79C-5DA86516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/>
              <a:t>Potential Risks: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Unclear requirements</a:t>
            </a:r>
          </a:p>
          <a:p>
            <a:r>
              <a:rPr lang="en-US" dirty="0"/>
              <a:t>Changing technology</a:t>
            </a:r>
          </a:p>
          <a:p>
            <a:r>
              <a:rPr lang="en-US" dirty="0"/>
              <a:t>Feedback misunderstandings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Mitigation Strategies: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Iterative approach</a:t>
            </a:r>
          </a:p>
          <a:p>
            <a:r>
              <a:rPr lang="en-US" dirty="0"/>
              <a:t>Continuous stakeholder engagement</a:t>
            </a:r>
          </a:p>
        </p:txBody>
      </p:sp>
    </p:spTree>
    <p:extLst>
      <p:ext uri="{BB962C8B-B14F-4D97-AF65-F5344CB8AC3E}">
        <p14:creationId xmlns:p14="http://schemas.microsoft.com/office/powerpoint/2010/main" val="306896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95A8-CE0C-F42C-0B1A-70A90A2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0776-3E8D-AF74-9AC4-811020CA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Integration:</a:t>
            </a:r>
          </a:p>
          <a:p>
            <a:r>
              <a:rPr lang="en-US" dirty="0"/>
              <a:t>One team categorized and structured data from Excel sheets for compatibility with the new application.</a:t>
            </a:r>
          </a:p>
          <a:p>
            <a:pPr marL="0" indent="0">
              <a:buNone/>
            </a:pPr>
            <a:r>
              <a:rPr lang="en-US" b="1" dirty="0"/>
              <a:t>Technical Skill Gap:</a:t>
            </a:r>
          </a:p>
          <a:p>
            <a:r>
              <a:rPr lang="en-US" dirty="0"/>
              <a:t>Upskilled team members in Microsoft Power Apps to rebuild the prototype effectively.</a:t>
            </a:r>
          </a:p>
          <a:p>
            <a:pPr marL="0" indent="0">
              <a:buNone/>
            </a:pPr>
            <a:r>
              <a:rPr lang="en-US" b="1" dirty="0"/>
              <a:t>Stakeholder IT Support Requirements:</a:t>
            </a:r>
          </a:p>
          <a:p>
            <a:r>
              <a:rPr lang="en-US" dirty="0"/>
              <a:t>Developed the application in Microsoft Power Apps to ensure familiarity for the IT support team.</a:t>
            </a:r>
          </a:p>
        </p:txBody>
      </p:sp>
    </p:spTree>
    <p:extLst>
      <p:ext uri="{BB962C8B-B14F-4D97-AF65-F5344CB8AC3E}">
        <p14:creationId xmlns:p14="http://schemas.microsoft.com/office/powerpoint/2010/main" val="158655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5865-91BC-879B-9D1B-949C0BAD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E5F0-10EF-925E-FE9B-F399D9F4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13805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Types of Testing: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b="1" dirty="0"/>
              <a:t>Unit Testing:</a:t>
            </a:r>
            <a:r>
              <a:rPr lang="en-US" dirty="0"/>
              <a:t> Verified individual functionality of each module.</a:t>
            </a:r>
          </a:p>
          <a:p>
            <a:r>
              <a:rPr lang="en-US" b="1" dirty="0"/>
              <a:t>Integration Testing: </a:t>
            </a:r>
            <a:r>
              <a:rPr lang="en-US" dirty="0"/>
              <a:t>Ensured compatibility between different modules.</a:t>
            </a:r>
          </a:p>
          <a:p>
            <a:r>
              <a:rPr lang="en-US" b="1" dirty="0"/>
              <a:t>User Acceptance Testing (UAT):</a:t>
            </a:r>
            <a:r>
              <a:rPr lang="en-US" dirty="0"/>
              <a:t> Involved the marketing team to validate usability and functionality.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3200" b="1" dirty="0"/>
              <a:t>Execution: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Integrated testing activities into each Agile sprint cycle.</a:t>
            </a:r>
          </a:p>
          <a:p>
            <a:r>
              <a:rPr lang="en-US" dirty="0"/>
              <a:t>Continuous unit and integration testing, with UAT sessions at the end of each sprint.</a:t>
            </a:r>
          </a:p>
        </p:txBody>
      </p:sp>
    </p:spTree>
    <p:extLst>
      <p:ext uri="{BB962C8B-B14F-4D97-AF65-F5344CB8AC3E}">
        <p14:creationId xmlns:p14="http://schemas.microsoft.com/office/powerpoint/2010/main" val="389222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838E-9696-5024-7BCF-EDE7CDEB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Management, Role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866E-8B1C-9574-FFFE-E7146408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Testing Coordination: </a:t>
            </a:r>
            <a:r>
              <a:rPr lang="en-US" dirty="0"/>
              <a:t>Prioritized and executed testing tasks within each sprint.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Quality Assurance:</a:t>
            </a:r>
            <a:r>
              <a:rPr lang="en-US" dirty="0"/>
              <a:t> Advocated thorough testing practices, ensuring alignment with project objectives.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Communication and Reporting:</a:t>
            </a:r>
            <a:r>
              <a:rPr lang="en-US" dirty="0"/>
              <a:t> Facilitated communication between the development team and stakeholders, providing visibility into testing progress and outcomes.</a:t>
            </a:r>
          </a:p>
        </p:txBody>
      </p:sp>
    </p:spTree>
    <p:extLst>
      <p:ext uri="{BB962C8B-B14F-4D97-AF65-F5344CB8AC3E}">
        <p14:creationId xmlns:p14="http://schemas.microsoft.com/office/powerpoint/2010/main" val="221809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E646-312E-89D5-E8FA-C962C617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Scalability and Future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6CD0-425C-B744-1268-B03A2400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Cloud-Based Infrastructure: </a:t>
            </a:r>
            <a:r>
              <a:rPr lang="en-US" dirty="0"/>
              <a:t>Utilized Azure for scalable compute and storage resources.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Microservices Architecture: </a:t>
            </a:r>
            <a:r>
              <a:rPr lang="en-US" dirty="0"/>
              <a:t>Developed application components as independent services.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Database Sharding:</a:t>
            </a:r>
            <a:r>
              <a:rPr lang="en-US" dirty="0"/>
              <a:t> Horizontally partitioned database for improved performance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65974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713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Applying Lessons from the Curacao Marketing Application to ABC Healthcare's PMS Implementation</vt:lpstr>
      <vt:lpstr>Introduction</vt:lpstr>
      <vt:lpstr>Requirement Analysis</vt:lpstr>
      <vt:lpstr>Agile Methodology</vt:lpstr>
      <vt:lpstr>Risk Management</vt:lpstr>
      <vt:lpstr>Integration and Challenges</vt:lpstr>
      <vt:lpstr>Testing Strategy</vt:lpstr>
      <vt:lpstr>Project Management, Role and Contribution</vt:lpstr>
      <vt:lpstr>Scalability and Future Growth</vt:lpstr>
      <vt:lpstr>User Training and Change Management</vt:lpstr>
      <vt:lpstr>Relating to ABC Healthcare Case Study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Lessons from the Curacao Marketing Application to ABC Healthcare's PMS Implementation</dc:title>
  <dc:creator>Neil Duraiswami</dc:creator>
  <cp:lastModifiedBy>Neil Duraiswami</cp:lastModifiedBy>
  <cp:revision>1</cp:revision>
  <dcterms:created xsi:type="dcterms:W3CDTF">2024-05-18T01:37:01Z</dcterms:created>
  <dcterms:modified xsi:type="dcterms:W3CDTF">2024-05-18T04:13:48Z</dcterms:modified>
</cp:coreProperties>
</file>