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94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9" r:id="rId26"/>
    <p:sldId id="293" r:id="rId27"/>
    <p:sldId id="290" r:id="rId28"/>
    <p:sldId id="291" r:id="rId29"/>
    <p:sldId id="292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26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82" autoAdjust="0"/>
  </p:normalViewPr>
  <p:slideViewPr>
    <p:cSldViewPr snapToGrid="0" snapToObjects="1">
      <p:cViewPr varScale="1">
        <p:scale>
          <a:sx n="119" d="100"/>
          <a:sy n="119" d="100"/>
        </p:scale>
        <p:origin x="-1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北京简易得科技有限公司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北京简易得科技有限公司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北京简易得科技有限公司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rebaic/article/details/76384028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ianyide@foxmail.com" TargetMode="External"/><Relationship Id="rId3" Type="http://schemas.openxmlformats.org/officeDocument/2006/relationships/hyperlink" Target="https://github.com/joyieldIn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rebaic/article/details/7881039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CacheEasy-Redis</a:t>
            </a:r>
            <a:r>
              <a:rPr kumimoji="1" lang="zh-CN" altLang="en-US" dirty="0" smtClean="0"/>
              <a:t>私有云平台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高效、可靠的运维大量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14078" y="6290435"/>
            <a:ext cx="278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北京简易得科技有限公司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4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服务解决方案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predixy</a:t>
            </a:r>
            <a:r>
              <a:rPr kumimoji="1" lang="zh-CN" altLang="en-US" dirty="0" smtClean="0"/>
              <a:t>性能对比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其他代理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1" y="1825518"/>
            <a:ext cx="8943981" cy="47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服务解决方案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predixy</a:t>
            </a:r>
            <a:r>
              <a:rPr kumimoji="1" lang="zh-CN" altLang="en-US" dirty="0" smtClean="0"/>
              <a:t>性能对比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其他代理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75613" y="6488668"/>
            <a:ext cx="51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hlinkClick r:id="rId2"/>
              </a:rPr>
              <a:t>predixy</a:t>
            </a:r>
            <a:r>
              <a:rPr kumimoji="1" lang="zh-TW" altLang="en-US" dirty="0" smtClean="0">
                <a:hlinkClick r:id="rId2"/>
              </a:rPr>
              <a:t>：一款吊打众对手的</a:t>
            </a:r>
            <a:r>
              <a:rPr kumimoji="1" lang="en-US" altLang="zh-TW" dirty="0" smtClean="0">
                <a:hlinkClick r:id="rId2"/>
              </a:rPr>
              <a:t>redis</a:t>
            </a:r>
            <a:r>
              <a:rPr kumimoji="1" lang="zh-TW" altLang="en-US" dirty="0" smtClean="0">
                <a:hlinkClick r:id="rId2"/>
              </a:rPr>
              <a:t>代理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5" y="1702315"/>
            <a:ext cx="8168917" cy="47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3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添加机器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按条件查找机器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机器资源可视化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机器所有服务管理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机器管理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07" y="2759829"/>
            <a:ext cx="4946473" cy="26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3143087" cy="3450696"/>
          </a:xfrm>
        </p:spPr>
        <p:txBody>
          <a:bodyPr/>
          <a:lstStyle/>
          <a:p>
            <a:r>
              <a:rPr kumimoji="1" lang="zh-CN" altLang="en-US" dirty="0" smtClean="0"/>
              <a:t>用户名，任意用户，无需</a:t>
            </a: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权限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可通过标签给机器分类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支持批量添加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机器管理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添加机器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46" y="1975129"/>
            <a:ext cx="5285154" cy="48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4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3143087" cy="3450696"/>
          </a:xfrm>
        </p:spPr>
        <p:txBody>
          <a:bodyPr/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需要在目标机器上安装客户端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操作服务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数据采集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机器管理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部署客户端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30" y="5285153"/>
            <a:ext cx="6341086" cy="13570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042" y="2011419"/>
            <a:ext cx="5007647" cy="32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1687471" cy="3450696"/>
          </a:xfrm>
        </p:spPr>
        <p:txBody>
          <a:bodyPr/>
          <a:lstStyle/>
          <a:p>
            <a:r>
              <a:rPr kumimoji="1" lang="en-US" altLang="zh-CN" dirty="0" smtClean="0"/>
              <a:t>CPU</a:t>
            </a:r>
          </a:p>
          <a:p>
            <a:r>
              <a:rPr kumimoji="1" lang="zh-CN" altLang="en-US" dirty="0" smtClean="0"/>
              <a:t>内存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标签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机器管理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按条件查找机器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2" y="1643942"/>
            <a:ext cx="6129580" cy="49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4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3143087" cy="3450696"/>
          </a:xfrm>
        </p:spPr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机器管理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可视化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全部机器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6" y="2530183"/>
            <a:ext cx="8892837" cy="38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机器管理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可视化（单个机器）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2" y="1833124"/>
            <a:ext cx="6421900" cy="48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1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2136855" cy="3450696"/>
          </a:xfrm>
        </p:spPr>
        <p:txBody>
          <a:bodyPr/>
          <a:lstStyle/>
          <a:p>
            <a:r>
              <a:rPr kumimoji="1" lang="zh-CN" altLang="en-US" dirty="0" smtClean="0"/>
              <a:t>机器属性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服务实例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状态信息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批量操作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机器管理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机器所有服务管理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14" y="2002693"/>
            <a:ext cx="5631847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2353056" cy="3450696"/>
          </a:xfrm>
        </p:spPr>
        <p:txBody>
          <a:bodyPr/>
          <a:lstStyle/>
          <a:p>
            <a:r>
              <a:rPr kumimoji="1" lang="zh-CN" altLang="en-US" dirty="0" smtClean="0"/>
              <a:t>创建集群</a:t>
            </a:r>
            <a:endParaRPr kumimoji="1" lang="en-US" altLang="zh-CN" dirty="0" smtClean="0"/>
          </a:p>
          <a:p>
            <a:r>
              <a:rPr kumimoji="1" lang="zh-CN" altLang="en-US" dirty="0" smtClean="0"/>
              <a:t>集群管理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实例管理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可视化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23" y="2675467"/>
            <a:ext cx="5830953" cy="20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服务分散管理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各自维护，分散精力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泛而不精，同一个坑都踩一遍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容易出现不同服务混用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的情况，</a:t>
            </a:r>
            <a:r>
              <a:rPr kumimoji="1" lang="zh-CN" altLang="en-US" dirty="0" smtClean="0"/>
              <a:t>相互干扰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机器资源利用率低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服务集中管理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大量服务难以维护，费时费力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手工操作容易出错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为什么需要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平台？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11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6" y="2675467"/>
            <a:ext cx="7607625" cy="345069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standalone</a:t>
            </a:r>
            <a:r>
              <a:rPr kumimoji="1" lang="zh-CN" altLang="en-US" dirty="0" smtClean="0"/>
              <a:t>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传统的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使用模式，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主从部署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采用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sentinel</a:t>
            </a:r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实例的高可用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采用</a:t>
            </a:r>
            <a:r>
              <a:rPr kumimoji="1" lang="en-US" altLang="zh-CN" dirty="0" err="1" smtClean="0"/>
              <a:t>predixy</a:t>
            </a:r>
            <a:r>
              <a:rPr kumimoji="1" lang="zh-CN" altLang="en-US" dirty="0" smtClean="0"/>
              <a:t>代理，对客户端屏蔽后端实现</a:t>
            </a:r>
            <a:endParaRPr kumimoji="1" lang="en-US" altLang="zh-CN" dirty="0" smtClean="0"/>
          </a:p>
          <a:p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类型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使用模式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采用</a:t>
            </a:r>
            <a:r>
              <a:rPr kumimoji="1" lang="en-US" altLang="zh-CN" dirty="0" err="1" smtClean="0"/>
              <a:t>predixy</a:t>
            </a:r>
            <a:r>
              <a:rPr kumimoji="1" lang="zh-CN" altLang="en-US" dirty="0" smtClean="0"/>
              <a:t>代理，对客户端屏蔽后端实现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默认提供</a:t>
            </a:r>
            <a:r>
              <a:rPr kumimoji="1" lang="en-US" altLang="zh-CN" dirty="0" smtClean="0"/>
              <a:t>redis3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redis4</a:t>
            </a:r>
            <a:r>
              <a:rPr kumimoji="1" lang="zh-CN" altLang="en-US" dirty="0" smtClean="0"/>
              <a:t>版本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创建集群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69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6" y="2675467"/>
            <a:ext cx="2644857" cy="345069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要求资源充足</a:t>
            </a:r>
            <a:endParaRPr kumimoji="1" lang="en-US" altLang="zh-CN" dirty="0" smtClean="0"/>
          </a:p>
          <a:p>
            <a:r>
              <a:rPr kumimoji="1" lang="zh-CN" altLang="en-US" dirty="0" smtClean="0"/>
              <a:t>会避免机器复用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创建集群（快速）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69" y="2725299"/>
            <a:ext cx="5695462" cy="35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6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6" y="2675467"/>
            <a:ext cx="2644857" cy="345069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可精细控制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设置实例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设置参数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创建集群（定制）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5" y="1738923"/>
            <a:ext cx="4659558" cy="49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集群实例需部署到目标机器运行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集群创建成功自动跳转到部署页面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手工在集群管理页面选择实例部署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部署实例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16" y="3938348"/>
            <a:ext cx="6271845" cy="29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2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2675467"/>
            <a:ext cx="3504548" cy="345069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集群内按实例类型分组管理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查看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实例拓扑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分区调整</a:t>
            </a:r>
            <a:endParaRPr kumimoji="1" lang="en-US" altLang="zh-CN" dirty="0" smtClean="0"/>
          </a:p>
          <a:p>
            <a:r>
              <a:rPr kumimoji="1" lang="zh-CN" altLang="en-US" dirty="0" smtClean="0"/>
              <a:t>部署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同步配置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执行命令</a:t>
            </a:r>
            <a:endParaRPr kumimoji="1" lang="en-US" altLang="zh-CN" dirty="0" smtClean="0"/>
          </a:p>
          <a:p>
            <a:r>
              <a:rPr kumimoji="1" lang="zh-CN" altLang="en-US" dirty="0"/>
              <a:t>重启</a:t>
            </a:r>
            <a:endParaRPr kumimoji="1" lang="en-US" altLang="zh-CN" dirty="0"/>
          </a:p>
          <a:p>
            <a:r>
              <a:rPr kumimoji="1" lang="zh-CN" altLang="en-US" dirty="0" smtClean="0"/>
              <a:t>删除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集群管理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55" y="1786467"/>
            <a:ext cx="435851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9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执行命令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32" y="1752215"/>
            <a:ext cx="5815948" cy="49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修改配置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30" y="1662275"/>
            <a:ext cx="4662991" cy="51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8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cluster</a:t>
            </a:r>
            <a:r>
              <a:rPr kumimoji="1" lang="zh-CN" altLang="en-US" dirty="0" smtClean="0"/>
              <a:t>集群拓扑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68" y="1651943"/>
            <a:ext cx="5806525" cy="52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添加实例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1661922"/>
            <a:ext cx="6719674" cy="51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1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分区调整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61" y="1903286"/>
            <a:ext cx="7219462" cy="46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1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支持经</a:t>
            </a:r>
            <a:r>
              <a:rPr kumimoji="1" lang="zh-CN" altLang="en-US" dirty="0"/>
              <a:t>典的</a:t>
            </a:r>
            <a:r>
              <a:rPr kumimoji="1" lang="en-US" altLang="zh-CN" dirty="0" err="1"/>
              <a:t>redis</a:t>
            </a:r>
            <a:r>
              <a:rPr kumimoji="1" lang="en-US" altLang="zh-CN" dirty="0"/>
              <a:t> standalone</a:t>
            </a:r>
            <a:r>
              <a:rPr kumimoji="1" lang="zh-CN" altLang="en-US" dirty="0"/>
              <a:t>模式和集群版的</a:t>
            </a:r>
            <a:r>
              <a:rPr kumimoji="1" lang="en-US" altLang="zh-CN" dirty="0" err="1"/>
              <a:t>redis</a:t>
            </a:r>
            <a:r>
              <a:rPr kumimoji="1" lang="en-US" altLang="zh-CN" dirty="0"/>
              <a:t> cluster</a:t>
            </a:r>
            <a:r>
              <a:rPr kumimoji="1" lang="zh-CN" altLang="en-US" dirty="0"/>
              <a:t>模式</a:t>
            </a:r>
          </a:p>
          <a:p>
            <a:r>
              <a:rPr kumimoji="1" lang="zh-CN" altLang="en-US" dirty="0"/>
              <a:t>自动采用</a:t>
            </a:r>
            <a:r>
              <a:rPr kumimoji="1" lang="en-US" altLang="zh-CN" dirty="0" err="1"/>
              <a:t>redis</a:t>
            </a:r>
            <a:r>
              <a:rPr kumimoji="1" lang="en-US" altLang="zh-CN" dirty="0"/>
              <a:t> sentinel</a:t>
            </a:r>
            <a:r>
              <a:rPr kumimoji="1" lang="zh-CN" altLang="en-US" dirty="0"/>
              <a:t>实现</a:t>
            </a:r>
            <a:r>
              <a:rPr kumimoji="1" lang="en-US" altLang="zh-CN" dirty="0" err="1"/>
              <a:t>redis</a:t>
            </a:r>
            <a:r>
              <a:rPr kumimoji="1" lang="en-US" altLang="zh-CN" dirty="0"/>
              <a:t> standalone</a:t>
            </a:r>
            <a:r>
              <a:rPr kumimoji="1" lang="zh-CN" altLang="en-US" dirty="0"/>
              <a:t>模式的高可用部署</a:t>
            </a:r>
          </a:p>
          <a:p>
            <a:r>
              <a:rPr kumimoji="1" lang="zh-CN" altLang="en-US" dirty="0"/>
              <a:t>集成高性能、全特性的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代理软件</a:t>
            </a:r>
            <a:r>
              <a:rPr kumimoji="1" lang="en-US" altLang="zh-CN" dirty="0" err="1"/>
              <a:t>predixy</a:t>
            </a:r>
            <a:r>
              <a:rPr kumimoji="1" lang="zh-CN" altLang="en-US" dirty="0"/>
              <a:t>，客户端无需关心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部署模式</a:t>
            </a:r>
          </a:p>
          <a:p>
            <a:r>
              <a:rPr kumimoji="1" lang="zh-CN" altLang="en-US" dirty="0"/>
              <a:t>快速创建部署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服务</a:t>
            </a:r>
          </a:p>
          <a:p>
            <a:r>
              <a:rPr kumimoji="1" lang="zh-CN" altLang="en-US" dirty="0"/>
              <a:t>轻松扩容、缩容</a:t>
            </a:r>
          </a:p>
          <a:p>
            <a:r>
              <a:rPr kumimoji="1" lang="zh-CN" altLang="en-US" dirty="0"/>
              <a:t>丰富的可视化数据展示，服务运行状态一目了然，追查问题得心应手</a:t>
            </a:r>
          </a:p>
          <a:p>
            <a:r>
              <a:rPr kumimoji="1" lang="zh-CN" altLang="en-US" dirty="0"/>
              <a:t>内置报警监控系统，出现问题及时发出通知</a:t>
            </a:r>
          </a:p>
          <a:p>
            <a:r>
              <a:rPr kumimoji="1" lang="zh-CN" altLang="en-US" dirty="0"/>
              <a:t>简单方便，解压即用，无需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权限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特性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27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2675467"/>
            <a:ext cx="2613540" cy="345069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信息展示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执行命令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查看日志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实例管理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608" y="2675467"/>
            <a:ext cx="5658392" cy="38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4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2675467"/>
            <a:ext cx="2613540" cy="345069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服务状态可视化（全部集群）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38" y="1710745"/>
            <a:ext cx="5556488" cy="50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9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2675467"/>
            <a:ext cx="2613540" cy="345069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服务状态可视化（单个集群）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91056"/>
            <a:ext cx="5646224" cy="51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2675467"/>
            <a:ext cx="2613540" cy="345069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集群管理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服务状态可视化（单个实例）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84" y="1804004"/>
            <a:ext cx="6662615" cy="492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3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报警类型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实例挂掉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使用过高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内存使用过高</a:t>
            </a:r>
            <a:endParaRPr kumimoji="1" lang="en-US" altLang="zh-CN" dirty="0" smtClean="0"/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报警方式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自定义脚本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阻止报警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报警可屏蔽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报警监控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最近报警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31" y="4180767"/>
            <a:ext cx="5861538" cy="10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89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报警监控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报警历史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4" y="2041769"/>
            <a:ext cx="8359519" cy="44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51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jianyide@foxmail.com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https://github.com/</a:t>
            </a:r>
            <a:r>
              <a:rPr kumimoji="1" lang="en-US" altLang="zh-CN" dirty="0" smtClean="0">
                <a:hlinkClick r:id="rId3"/>
              </a:rPr>
              <a:t>joyieldInc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14078" y="6290435"/>
            <a:ext cx="278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北京简易得科技有限公司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86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服务架构设计最基本的两个问题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高可用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可扩展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的使用方式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standalone</a:t>
            </a:r>
          </a:p>
          <a:p>
            <a:pPr lvl="1"/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服务解决方案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使用方式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07635"/>
              </p:ext>
            </p:extLst>
          </p:nvPr>
        </p:nvGraphicFramePr>
        <p:xfrm>
          <a:off x="1250461" y="5246076"/>
          <a:ext cx="7326924" cy="142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308"/>
                <a:gridCol w="2442308"/>
                <a:gridCol w="2442308"/>
              </a:tblGrid>
              <a:tr h="4754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高可用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可扩展</a:t>
                      </a:r>
                      <a:endParaRPr lang="zh-CN" altLang="en-US" dirty="0"/>
                    </a:p>
                  </a:txBody>
                  <a:tcPr/>
                </a:tc>
              </a:tr>
              <a:tr h="47543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redis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standalone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sentinel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受限于单实例</a:t>
                      </a:r>
                      <a:endParaRPr lang="zh-CN" altLang="en-US" dirty="0"/>
                    </a:p>
                  </a:txBody>
                  <a:tcPr/>
                </a:tc>
              </a:tr>
              <a:tr h="47543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redis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cluster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08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7705318" cy="345069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直接使用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sentinel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cluster</a:t>
            </a:r>
            <a:r>
              <a:rPr kumimoji="1" lang="zh-CN" altLang="en-US" dirty="0" smtClean="0"/>
              <a:t>带来的问题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需要客户端支持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客户端在支持的情况下还需要知道是</a:t>
            </a:r>
            <a:r>
              <a:rPr kumimoji="1" lang="en-US" altLang="zh-CN" dirty="0" smtClean="0"/>
              <a:t>sentinel</a:t>
            </a:r>
            <a:r>
              <a:rPr kumimoji="1" lang="zh-CN" altLang="en-US" dirty="0" smtClean="0"/>
              <a:t>还是</a:t>
            </a:r>
            <a:r>
              <a:rPr kumimoji="1" lang="en-US" altLang="zh-CN" dirty="0" smtClean="0"/>
              <a:t>cluster</a:t>
            </a:r>
          </a:p>
          <a:p>
            <a:pPr lvl="1"/>
            <a:r>
              <a:rPr kumimoji="1" lang="zh-CN" altLang="en-US" dirty="0" smtClean="0"/>
              <a:t>第三方应用我们无法修改其客户端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服务管理变得麻烦，暴露给客户端的节点都是有状态节点，不利于变更</a:t>
            </a:r>
          </a:p>
          <a:p>
            <a:r>
              <a:rPr kumimoji="1" lang="zh-CN" altLang="en-US" dirty="0" smtClean="0"/>
              <a:t>解决方案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代理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服务解决方案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架构设计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45923" y="4953854"/>
            <a:ext cx="1260230" cy="4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sentinel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45923" y="5881932"/>
            <a:ext cx="1260230" cy="4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36630" y="5442316"/>
            <a:ext cx="1260230" cy="4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cxnSp>
        <p:nvCxnSpPr>
          <p:cNvPr id="10" name="直线连接符 9"/>
          <p:cNvCxnSpPr>
            <a:stCxn id="6" idx="1"/>
          </p:cNvCxnSpPr>
          <p:nvPr/>
        </p:nvCxnSpPr>
        <p:spPr>
          <a:xfrm flipH="1" flipV="1">
            <a:off x="6574692" y="5187462"/>
            <a:ext cx="371231" cy="10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6574692" y="6126163"/>
            <a:ext cx="371231" cy="10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6574692" y="5187462"/>
            <a:ext cx="0" cy="938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8" idx="3"/>
          </p:cNvCxnSpPr>
          <p:nvPr/>
        </p:nvCxnSpPr>
        <p:spPr>
          <a:xfrm>
            <a:off x="4196860" y="5686547"/>
            <a:ext cx="2377832" cy="18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27953" y="5442316"/>
            <a:ext cx="1260230" cy="4884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87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7705318" cy="3450696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/>
              <a:t>采用代理的优点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客户端兼容性好，客户端只需实现业务关注的</a:t>
            </a:r>
            <a:r>
              <a:rPr kumimoji="1" lang="en-US" altLang="zh-CN" dirty="0" err="1" smtClean="0"/>
              <a:t>kv</a:t>
            </a:r>
            <a:r>
              <a:rPr kumimoji="1" lang="zh-CN" altLang="en-US" dirty="0" smtClean="0"/>
              <a:t>相关操作即可，无需关心服务发现，数据分布等信息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服务维护方便，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节点的迁移，扩容等等运维操作完全对客户端透明，所有代理节点都是无状态节点，可线性增减</a:t>
            </a:r>
          </a:p>
          <a:p>
            <a:r>
              <a:rPr kumimoji="1" lang="zh-CN" altLang="en-US" dirty="0" smtClean="0"/>
              <a:t>采用代理的缺点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引入中间层客户端响应延迟增加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增加了额外的资源消耗，代理需要消耗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、内存、带宽等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服务解决方案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代理优缺点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5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6" y="2675467"/>
            <a:ext cx="8037472" cy="345069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代理</a:t>
            </a:r>
            <a:r>
              <a:rPr kumimoji="1" lang="en-US" altLang="zh-CN" dirty="0" err="1" smtClean="0"/>
              <a:t>predixy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高性能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支持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sentinel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</a:p>
          <a:p>
            <a:pPr lvl="1"/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全特性支持，事务、多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命令、发布订阅、脚本、阻塞式命令、多数据库、全节点</a:t>
            </a:r>
            <a:r>
              <a:rPr kumimoji="1" lang="en-US" altLang="zh-CN" dirty="0" smtClean="0"/>
              <a:t>scan</a:t>
            </a:r>
          </a:p>
          <a:p>
            <a:pPr lvl="1"/>
            <a:r>
              <a:rPr kumimoji="1" lang="zh-CN" altLang="en-US" dirty="0" smtClean="0"/>
              <a:t>主从节点读写分离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多数据中心支持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扩展的权限</a:t>
            </a:r>
            <a:r>
              <a:rPr kumimoji="1" lang="zh-CN" altLang="en-US" dirty="0" smtClean="0"/>
              <a:t>控制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丰富的统计信息，包括请求、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、内存、带宽、延迟等等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服务解决方案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predixy</a:t>
            </a:r>
            <a:r>
              <a:rPr kumimoji="1" lang="zh-CN" altLang="en-US" dirty="0" smtClean="0"/>
              <a:t>特性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8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服务解决方案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predixy</a:t>
            </a:r>
            <a:r>
              <a:rPr kumimoji="1" lang="zh-CN" altLang="en-US" dirty="0" smtClean="0"/>
              <a:t>性能对比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28765"/>
              </p:ext>
            </p:extLst>
          </p:nvPr>
        </p:nvGraphicFramePr>
        <p:xfrm>
          <a:off x="214923" y="3653724"/>
          <a:ext cx="8733694" cy="2853549"/>
        </p:xfrm>
        <a:graphic>
          <a:graphicData uri="http://schemas.openxmlformats.org/drawingml/2006/table">
            <a:tbl>
              <a:tblPr/>
              <a:tblGrid>
                <a:gridCol w="1328819"/>
                <a:gridCol w="902786"/>
                <a:gridCol w="852068"/>
                <a:gridCol w="730344"/>
                <a:gridCol w="1115802"/>
                <a:gridCol w="1044798"/>
                <a:gridCol w="902786"/>
                <a:gridCol w="994079"/>
                <a:gridCol w="862212"/>
              </a:tblGrid>
              <a:tr h="55950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测试</a:t>
                      </a:r>
                      <a:r>
                        <a:rPr lang="en-US" altLang="zh-CN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\</a:t>
                      </a:r>
                      <a:r>
                        <a:rPr lang="zh-CN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指标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</a:t>
                      </a:r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 used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 user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 sys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used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user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sys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 qps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qps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 set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0.99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0.247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0.744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167000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5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3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set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0.475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0.313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0.162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0.986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0.252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0.734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174000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5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174000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</a:t>
                      </a:r>
                      <a:r>
                        <a:rPr lang="en-US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 get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0.922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0.18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0.742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163000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D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3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get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0.298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0.195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0.104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0.988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0.247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0.741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172000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D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172000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75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</a:t>
                      </a:r>
                      <a:r>
                        <a:rPr lang="zh-TW" altLang="en-U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批量</a:t>
                      </a:r>
                      <a:r>
                        <a:rPr lang="en-US" altLang="zh-TW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set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1.006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0.796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0.21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782000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3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755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predixy批量set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0.998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0.94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0.058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0.796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0.539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0.256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724000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724000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75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 dirty="0" err="1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</a:t>
                      </a:r>
                      <a:r>
                        <a:rPr lang="zh-TW" altLang="en-US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批量</a:t>
                      </a:r>
                      <a:r>
                        <a:rPr lang="en-US" altLang="zh-TW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get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1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0.688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0.312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1708000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3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755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predixy批量get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0.596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0.582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0.014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0.999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0.637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0.362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935000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935000</a:t>
                      </a:r>
                    </a:p>
                  </a:txBody>
                  <a:tcPr marL="8605" marR="8605" marT="86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94503"/>
              </p:ext>
            </p:extLst>
          </p:nvPr>
        </p:nvGraphicFramePr>
        <p:xfrm>
          <a:off x="214923" y="1856152"/>
          <a:ext cx="8471877" cy="2053312"/>
        </p:xfrm>
        <a:graphic>
          <a:graphicData uri="http://schemas.openxmlformats.org/drawingml/2006/table">
            <a:tbl>
              <a:tblPr/>
              <a:tblGrid>
                <a:gridCol w="1376298"/>
                <a:gridCol w="7095579"/>
              </a:tblGrid>
              <a:tr h="225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测试命令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命令行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 set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redis-benchmark -h xxx -p 7200 -t set -r 3000 -n 40000000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set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redis-benchmark -h xxx -p 7600 -t set -r 3000 -n 40000000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 get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</a:t>
                      </a:r>
                      <a:r>
                        <a:rPr lang="en-US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-benchmark -h xxx -p 7200 -t get -r 3000 -n 40000000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get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</a:t>
                      </a:r>
                      <a:r>
                        <a:rPr lang="en-US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-benchmark -h xxx -p 7600 -t get -r 3000 -n 40000000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 批量set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redis-benchmark -h xxx -p 7200 -t set -r 3000 -n 180000000 </a:t>
                      </a:r>
                      <a:r>
                        <a:rPr lang="mr-IN" sz="1100" b="0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-P </a:t>
                      </a:r>
                      <a:r>
                        <a:rPr lang="mr-IN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20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23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批量set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redis-benchmark -h xxx -p 7600 -t set -r 3000 -n 180000000 -P 20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 批量get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redis-benchmark -h xxx -p 7200 -t get -r 3000 -n 420000000 -P 20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23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predixy 批量get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redis</a:t>
                      </a:r>
                      <a:r>
                        <a:rPr lang="en-US" sz="1100" b="0" i="0" u="none" strike="noStrike" dirty="0">
                          <a:solidFill>
                            <a:srgbClr val="3F3F3F"/>
                          </a:solidFill>
                          <a:effectLst/>
                          <a:latin typeface="Microsoft yahei"/>
                        </a:rPr>
                        <a:t>-benchmark -h xxx -p 7600 -t get -r 3000 -n 220000000 -P 20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1923" y="6490567"/>
            <a:ext cx="667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hlinkClick r:id="rId2"/>
              </a:rPr>
              <a:t>引入</a:t>
            </a:r>
            <a:r>
              <a:rPr kumimoji="1" lang="en-US" altLang="zh-CN" dirty="0" smtClean="0">
                <a:hlinkClick r:id="rId2"/>
              </a:rPr>
              <a:t>redis</a:t>
            </a:r>
            <a:r>
              <a:rPr kumimoji="1" lang="zh-CN" altLang="en-US" dirty="0" smtClean="0">
                <a:hlinkClick r:id="rId2"/>
              </a:rPr>
              <a:t>代理是否一定会降低</a:t>
            </a:r>
            <a:r>
              <a:rPr kumimoji="1" lang="en-US" altLang="zh-CN" dirty="0" smtClean="0">
                <a:hlinkClick r:id="rId2"/>
              </a:rPr>
              <a:t>redis</a:t>
            </a:r>
            <a:r>
              <a:rPr kumimoji="1" lang="zh-CN" altLang="en-US" dirty="0" smtClean="0">
                <a:hlinkClick r:id="rId2"/>
              </a:rPr>
              <a:t>服务性能？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24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CacheEasy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服务解决方案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predixy</a:t>
            </a:r>
            <a:r>
              <a:rPr kumimoji="1" lang="zh-CN" altLang="en-US" dirty="0" smtClean="0"/>
              <a:t>性能对比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其他代理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2" name="图片 1" descr="st_set_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" y="1825518"/>
            <a:ext cx="8945540" cy="47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0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739</TotalTime>
  <Words>869</Words>
  <Application>Microsoft Macintosh PowerPoint</Application>
  <PresentationFormat>全屏显示(4:3)</PresentationFormat>
  <Paragraphs>257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波形</vt:lpstr>
      <vt:lpstr>CacheEasy-Redis私有云平台</vt:lpstr>
      <vt:lpstr>为什么需要redis平台？</vt:lpstr>
      <vt:lpstr>CacheEasy特性</vt:lpstr>
      <vt:lpstr>CacheEasy redis服务解决方案 redis使用方式</vt:lpstr>
      <vt:lpstr>CacheEasy redis服务解决方案 架构设计</vt:lpstr>
      <vt:lpstr>CacheEasy redis服务解决方案 代理优缺点</vt:lpstr>
      <vt:lpstr>CacheEasy redis服务解决方案 predixy特性</vt:lpstr>
      <vt:lpstr>CacheEasy redis服务解决方案 predixy性能对比(redis)</vt:lpstr>
      <vt:lpstr>CacheEasy redis服务解决方案 predixy性能对比(其他代理)</vt:lpstr>
      <vt:lpstr>CacheEasy redis服务解决方案 predixy性能对比(其他代理)</vt:lpstr>
      <vt:lpstr>CacheEasy redis服务解决方案 predixy性能对比(其他代理)</vt:lpstr>
      <vt:lpstr>CacheEasy机器管理</vt:lpstr>
      <vt:lpstr>CacheEasy机器管理 添加机器</vt:lpstr>
      <vt:lpstr>CacheEasy机器管理 部署客户端</vt:lpstr>
      <vt:lpstr>CacheEasy机器管理 按条件查找机器</vt:lpstr>
      <vt:lpstr>CacheEasy机器管理 可视化(全部机器)</vt:lpstr>
      <vt:lpstr>CacheEasy机器管理 可视化（单个机器）</vt:lpstr>
      <vt:lpstr>CacheEasy机器管理 机器所有服务管理</vt:lpstr>
      <vt:lpstr>CacheEasy集群管理</vt:lpstr>
      <vt:lpstr>CacheEasy集群管理 创建集群</vt:lpstr>
      <vt:lpstr>CacheEasy集群管理 创建集群（快速）</vt:lpstr>
      <vt:lpstr>CacheEasy集群管理 创建集群（定制）</vt:lpstr>
      <vt:lpstr>CacheEasy集群管理 部署实例</vt:lpstr>
      <vt:lpstr>CacheEasy集群管理 集群管理</vt:lpstr>
      <vt:lpstr>CacheEasy集群管理 执行命令</vt:lpstr>
      <vt:lpstr>CacheEasy集群管理 修改配置</vt:lpstr>
      <vt:lpstr>CacheEasy集群管理 redis cluster集群拓扑</vt:lpstr>
      <vt:lpstr>CacheEasy集群管理 添加实例</vt:lpstr>
      <vt:lpstr>CacheEasy集群管理 分区调整</vt:lpstr>
      <vt:lpstr>CacheEasy集群管理 实例管理</vt:lpstr>
      <vt:lpstr>CacheEasy集群管理 服务状态可视化（全部集群）</vt:lpstr>
      <vt:lpstr>CacheEasy集群管理 服务状态可视化（单个集群）</vt:lpstr>
      <vt:lpstr>CacheEasy集群管理 服务状态可视化（单个实例）</vt:lpstr>
      <vt:lpstr>CacheEasy报警监控 最近报警</vt:lpstr>
      <vt:lpstr>CacheEasy报警监控 报警历史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CacheEasy-Redis私有云平台</dc:title>
  <dc:creator>福真 陈</dc:creator>
  <cp:lastModifiedBy>福真 陈</cp:lastModifiedBy>
  <cp:revision>46</cp:revision>
  <dcterms:created xsi:type="dcterms:W3CDTF">2018-01-16T01:43:32Z</dcterms:created>
  <dcterms:modified xsi:type="dcterms:W3CDTF">2018-01-22T02:56:11Z</dcterms:modified>
</cp:coreProperties>
</file>