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 varScale="1">
        <p:scale>
          <a:sx n="224" d="100"/>
          <a:sy n="224" d="100"/>
        </p:scale>
        <p:origin x="-3728" y="-96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D460-D52D-7147-80C7-5574D6E79C18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BFC6-34CD-6540-9A6E-62B69849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8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D460-D52D-7147-80C7-5574D6E79C18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BFC6-34CD-6540-9A6E-62B69849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1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D460-D52D-7147-80C7-5574D6E79C18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BFC6-34CD-6540-9A6E-62B69849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9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D460-D52D-7147-80C7-5574D6E79C18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BFC6-34CD-6540-9A6E-62B69849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0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D460-D52D-7147-80C7-5574D6E79C18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BFC6-34CD-6540-9A6E-62B69849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D460-D52D-7147-80C7-5574D6E79C18}" type="datetimeFigureOut">
              <a:rPr lang="en-US" smtClean="0"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BFC6-34CD-6540-9A6E-62B69849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5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D460-D52D-7147-80C7-5574D6E79C18}" type="datetimeFigureOut">
              <a:rPr lang="en-US" smtClean="0"/>
              <a:t>3/11/14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BFC6-34CD-6540-9A6E-62B69849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1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D460-D52D-7147-80C7-5574D6E79C18}" type="datetimeFigureOut">
              <a:rPr lang="en-US" smtClean="0"/>
              <a:t>3/11/14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BFC6-34CD-6540-9A6E-62B69849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D460-D52D-7147-80C7-5574D6E79C18}" type="datetimeFigureOut">
              <a:rPr lang="en-US" smtClean="0"/>
              <a:t>3/11/14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BFC6-34CD-6540-9A6E-62B69849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8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D460-D52D-7147-80C7-5574D6E79C18}" type="datetimeFigureOut">
              <a:rPr lang="en-US" smtClean="0"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BFC6-34CD-6540-9A6E-62B69849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6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D460-D52D-7147-80C7-5574D6E79C18}" type="datetimeFigureOut">
              <a:rPr lang="en-US" smtClean="0"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BFC6-34CD-6540-9A6E-62B69849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8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D460-D52D-7147-80C7-5574D6E79C18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5BFC6-34CD-6540-9A6E-62B698491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5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" t="23171" r="14045" b="6316"/>
          <a:stretch/>
        </p:blipFill>
        <p:spPr bwMode="auto">
          <a:xfrm>
            <a:off x="223474" y="3428319"/>
            <a:ext cx="5179311" cy="262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6" t="23374" r="3793" b="6620"/>
          <a:stretch/>
        </p:blipFill>
        <p:spPr bwMode="auto">
          <a:xfrm>
            <a:off x="381539" y="108890"/>
            <a:ext cx="5112628" cy="282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264370" y="3140917"/>
            <a:ext cx="3588995" cy="5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99426" y="2356094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Before format operations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99426" y="5418712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After format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2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Golden G. Richard</dc:creator>
  <cp:lastModifiedBy>Golden G. Richard</cp:lastModifiedBy>
  <cp:revision>4</cp:revision>
  <dcterms:created xsi:type="dcterms:W3CDTF">2014-03-11T18:45:26Z</dcterms:created>
  <dcterms:modified xsi:type="dcterms:W3CDTF">2014-03-11T18:54:02Z</dcterms:modified>
</cp:coreProperties>
</file>