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216" d="100"/>
          <a:sy n="216" d="100"/>
        </p:scale>
        <p:origin x="-1488" y="-96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4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8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4B76-A3FF-B24D-ADF6-8ECA1D8767FB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B7F6-E697-AB49-B62F-68985562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1" y="1202058"/>
            <a:ext cx="1842424" cy="176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78" y="1201778"/>
            <a:ext cx="1842717" cy="17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3106064" y="1329020"/>
            <a:ext cx="592104" cy="79357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29" y="1201778"/>
            <a:ext cx="1815478" cy="17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27" y="1202058"/>
            <a:ext cx="1859609" cy="176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5029" y="3051594"/>
            <a:ext cx="7348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Original              </a:t>
            </a:r>
            <a:r>
              <a:rPr lang="en-US" sz="1600" dirty="0" smtClean="0">
                <a:sym typeface="Wingdings"/>
              </a:rPr>
              <a:t></a:t>
            </a:r>
            <a:r>
              <a:rPr lang="en-US" sz="1600" dirty="0" smtClean="0"/>
              <a:t>    After FAT format     </a:t>
            </a:r>
            <a:r>
              <a:rPr lang="en-US" sz="1600" dirty="0" smtClean="0">
                <a:sym typeface="Wingdings"/>
              </a:rPr>
              <a:t></a:t>
            </a:r>
            <a:r>
              <a:rPr lang="en-US" sz="1600" dirty="0" smtClean="0"/>
              <a:t>   After NTFS format  </a:t>
            </a:r>
            <a:r>
              <a:rPr lang="en-US" sz="1600" dirty="0" smtClean="0">
                <a:sym typeface="Wingdings"/>
              </a:rPr>
              <a:t></a:t>
            </a:r>
            <a:r>
              <a:rPr lang="en-US" sz="1600" dirty="0" smtClean="0"/>
              <a:t>     After ext3 format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691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Golden G. Richard</dc:creator>
  <cp:lastModifiedBy>Golden G. Richard</cp:lastModifiedBy>
  <cp:revision>3</cp:revision>
  <dcterms:created xsi:type="dcterms:W3CDTF">2014-03-11T18:15:12Z</dcterms:created>
  <dcterms:modified xsi:type="dcterms:W3CDTF">2014-03-11T18:22:47Z</dcterms:modified>
</cp:coreProperties>
</file>