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9" r:id="rId1"/>
  </p:sldMasterIdLst>
  <p:sldIdLst>
    <p:sldId id="256" r:id="rId2"/>
    <p:sldId id="258" r:id="rId3"/>
    <p:sldId id="257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3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657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60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8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16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71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15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04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93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4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1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5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5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5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3F47AE-4804-4655-8D11-C2BEE1A314EC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71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  <p:sldLayoutId id="2147484114" r:id="rId15"/>
    <p:sldLayoutId id="2147484115" r:id="rId16"/>
    <p:sldLayoutId id="21474841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4" y="165174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Covid-19 Contact Tracing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787343" cy="1362216"/>
          </a:xfrm>
        </p:spPr>
        <p:txBody>
          <a:bodyPr>
            <a:normAutofit fontScale="55000" lnSpcReduction="20000"/>
          </a:bodyPr>
          <a:lstStyle/>
          <a:p>
            <a:r>
              <a:rPr lang="en-GB" sz="8000" dirty="0"/>
              <a:t>Neil Byrne </a:t>
            </a:r>
          </a:p>
          <a:p>
            <a:r>
              <a:rPr lang="en-GB" sz="8000" dirty="0"/>
              <a:t>G00343624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Mr. Gerard Harrison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272723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Project Features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7817" y="869431"/>
            <a:ext cx="7739096" cy="301374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mobile app containing the user’s contact 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RFID scan transfers information to RFID receiver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Geo-tag for user to easily identify when where they have been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Easy contact tracing for user and receiver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MEAN stack and IoT development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C0040E-A38E-4E0E-9BE3-8AA508052A0C}"/>
              </a:ext>
            </a:extLst>
          </p:cNvPr>
          <p:cNvSpPr txBox="1">
            <a:spLocks/>
          </p:cNvSpPr>
          <p:nvPr/>
        </p:nvSpPr>
        <p:spPr>
          <a:xfrm>
            <a:off x="409729" y="3429000"/>
            <a:ext cx="7739096" cy="301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Breach of GDPR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Long-term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 more about IoT devices and MEAN stack</a:t>
            </a:r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6B7FDD-D360-4733-8996-4573B863AEA4}"/>
              </a:ext>
            </a:extLst>
          </p:cNvPr>
          <p:cNvSpPr txBox="1">
            <a:spLocks/>
          </p:cNvSpPr>
          <p:nvPr/>
        </p:nvSpPr>
        <p:spPr>
          <a:xfrm>
            <a:off x="501584" y="3109636"/>
            <a:ext cx="1924350" cy="7889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8213" y="-71222"/>
            <a:ext cx="6656864" cy="104936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 Architecture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2108D6-CABC-4370-A1F2-8DB368DAB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58" y="5861321"/>
            <a:ext cx="915044" cy="9150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C9ACF5-C048-4EE4-BFFF-E94BC22E07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3" b="11422"/>
          <a:stretch/>
        </p:blipFill>
        <p:spPr>
          <a:xfrm>
            <a:off x="1628775" y="1314189"/>
            <a:ext cx="2066776" cy="15381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6258A4-CC48-4C15-B494-83E7A3FAFA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8363" r="6276" b="7647"/>
          <a:stretch/>
        </p:blipFill>
        <p:spPr>
          <a:xfrm rot="16200000">
            <a:off x="1793671" y="3726126"/>
            <a:ext cx="1623018" cy="1028764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1AAFFE-2DD2-4C12-923D-4797E3DD1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19" y="1374523"/>
            <a:ext cx="3394346" cy="1690687"/>
          </a:xfrm>
          <a:prstGeom prst="rect">
            <a:avLst/>
          </a:prstGeom>
        </p:spPr>
      </p:pic>
      <p:pic>
        <p:nvPicPr>
          <p:cNvPr id="28" name="Picture 27" descr="Shape, circle&#10;&#10;Description automatically generated">
            <a:extLst>
              <a:ext uri="{FF2B5EF4-FFF2-40B4-BE49-F238E27FC236}">
                <a16:creationId xmlns:a16="http://schemas.microsoft.com/office/drawing/2014/main" id="{C0C829CF-90C8-4582-91F5-C140A6D65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828" y="1099321"/>
            <a:ext cx="2091732" cy="2091732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B92F238-CED2-42E7-B9D7-7D2A2020A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29" y="3980454"/>
            <a:ext cx="2143125" cy="2143125"/>
          </a:xfrm>
          <a:prstGeom prst="rect">
            <a:avLst/>
          </a:prstGeom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CE410784-A517-4410-9068-7CB2BE5ADBCF}"/>
              </a:ext>
            </a:extLst>
          </p:cNvPr>
          <p:cNvSpPr/>
          <p:nvPr/>
        </p:nvSpPr>
        <p:spPr>
          <a:xfrm flipV="1">
            <a:off x="2325054" y="5052017"/>
            <a:ext cx="560252" cy="719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575B201-5C23-4529-B079-F83586EBBDFB}"/>
              </a:ext>
            </a:extLst>
          </p:cNvPr>
          <p:cNvSpPr/>
          <p:nvPr/>
        </p:nvSpPr>
        <p:spPr>
          <a:xfrm flipV="1">
            <a:off x="2352860" y="2852387"/>
            <a:ext cx="560252" cy="576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F66DBA9-08FA-4113-9770-F1EE2EF673D3}"/>
              </a:ext>
            </a:extLst>
          </p:cNvPr>
          <p:cNvSpPr/>
          <p:nvPr/>
        </p:nvSpPr>
        <p:spPr>
          <a:xfrm rot="5400000" flipV="1">
            <a:off x="3919911" y="1578804"/>
            <a:ext cx="560252" cy="1008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FBC1BB0-D24F-4579-8FB8-42ED57D127D5}"/>
              </a:ext>
            </a:extLst>
          </p:cNvPr>
          <p:cNvSpPr/>
          <p:nvPr/>
        </p:nvSpPr>
        <p:spPr>
          <a:xfrm rot="10800000">
            <a:off x="6140374" y="3004875"/>
            <a:ext cx="560252" cy="97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CB52502D-DA15-40FE-A916-4E19D18A1E1E}"/>
              </a:ext>
            </a:extLst>
          </p:cNvPr>
          <p:cNvSpPr/>
          <p:nvPr/>
        </p:nvSpPr>
        <p:spPr>
          <a:xfrm flipH="1">
            <a:off x="8098862" y="1879407"/>
            <a:ext cx="1216587" cy="5602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C67144-06FA-4B32-AAB7-A7E3802BB45B}"/>
              </a:ext>
            </a:extLst>
          </p:cNvPr>
          <p:cNvSpPr txBox="1"/>
          <p:nvPr/>
        </p:nvSpPr>
        <p:spPr>
          <a:xfrm>
            <a:off x="0" y="1314190"/>
            <a:ext cx="1812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NodeMCU 32 Board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DE671A-9283-4F1B-9365-DC322AD0C824}"/>
              </a:ext>
            </a:extLst>
          </p:cNvPr>
          <p:cNvSpPr txBox="1"/>
          <p:nvPr/>
        </p:nvSpPr>
        <p:spPr>
          <a:xfrm>
            <a:off x="638475" y="3492664"/>
            <a:ext cx="140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RFID Reader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64C2A6-708D-4CED-B4CA-3A6F9E0D38AF}"/>
              </a:ext>
            </a:extLst>
          </p:cNvPr>
          <p:cNvSpPr txBox="1"/>
          <p:nvPr/>
        </p:nvSpPr>
        <p:spPr>
          <a:xfrm>
            <a:off x="975741" y="5671138"/>
            <a:ext cx="140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Mobile App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5CE6AD-CE8B-4CEA-A2A2-6CAA8529B603}"/>
              </a:ext>
            </a:extLst>
          </p:cNvPr>
          <p:cNvSpPr txBox="1"/>
          <p:nvPr/>
        </p:nvSpPr>
        <p:spPr>
          <a:xfrm>
            <a:off x="4645796" y="852524"/>
            <a:ext cx="167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Web App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99AA28-85B2-4BF4-A196-BC32E690E375}"/>
              </a:ext>
            </a:extLst>
          </p:cNvPr>
          <p:cNvSpPr txBox="1"/>
          <p:nvPr/>
        </p:nvSpPr>
        <p:spPr>
          <a:xfrm>
            <a:off x="9452783" y="3140692"/>
            <a:ext cx="17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Mongo 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932CEB-E36F-400E-AC9F-CC0F57467FCA}"/>
              </a:ext>
            </a:extLst>
          </p:cNvPr>
          <p:cNvSpPr txBox="1"/>
          <p:nvPr/>
        </p:nvSpPr>
        <p:spPr>
          <a:xfrm>
            <a:off x="7473254" y="4009675"/>
            <a:ext cx="174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Admin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EC66AD2-382F-4C4A-AF61-349EAD174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78" y="6187376"/>
            <a:ext cx="629517" cy="62951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E7E8F08-7CA2-4113-AC65-3B02770FBAF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1838" r="12316" b="12877"/>
          <a:stretch/>
        </p:blipFill>
        <p:spPr>
          <a:xfrm>
            <a:off x="2913112" y="5671138"/>
            <a:ext cx="465911" cy="4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015" y="1165021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Development &amp; Deployment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52772"/>
            <a:ext cx="7739096" cy="30137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ESP32 RFID  wired and functional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Basic CRUD application created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303A00-1301-48BA-8D77-2B1C81435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1" y="342900"/>
            <a:ext cx="2669660" cy="62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365001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Work Plan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B94FA833-6BCC-41EE-9FBF-38E1496AB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3" y="1527425"/>
            <a:ext cx="11714914" cy="32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600C38-11AC-482B-97CA-1A7450CD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628" y="2851690"/>
            <a:ext cx="9404350" cy="1400175"/>
          </a:xfrm>
        </p:spPr>
        <p:txBody>
          <a:bodyPr>
            <a:normAutofit/>
          </a:bodyPr>
          <a:lstStyle/>
          <a:p>
            <a:r>
              <a:rPr lang="en-GB" sz="80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2268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587</TotalTime>
  <Words>98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Covid-19 Contact Tracing Application</vt:lpstr>
      <vt:lpstr>Project Features </vt:lpstr>
      <vt:lpstr> Architecture</vt:lpstr>
      <vt:lpstr>Development &amp; Deployment </vt:lpstr>
      <vt:lpstr>Work Plan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Neil Byrne</cp:lastModifiedBy>
  <cp:revision>38</cp:revision>
  <dcterms:created xsi:type="dcterms:W3CDTF">2016-11-25T13:17:28Z</dcterms:created>
  <dcterms:modified xsi:type="dcterms:W3CDTF">2020-12-18T10:07:44Z</dcterms:modified>
  <cp:category/>
</cp:coreProperties>
</file>