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7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339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57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395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86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691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899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665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727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61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174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411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42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561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401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782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64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5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E3F47AE-4804-4655-8D11-C2BEE1A314EC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65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5804" y="165174"/>
            <a:ext cx="9144000" cy="2387600"/>
          </a:xfrm>
        </p:spPr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Covid-19 Contact Tracing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5457" y="2943011"/>
            <a:ext cx="5614347" cy="1027105"/>
          </a:xfrm>
        </p:spPr>
        <p:txBody>
          <a:bodyPr>
            <a:normAutofit/>
          </a:bodyPr>
          <a:lstStyle/>
          <a:p>
            <a:r>
              <a:rPr lang="en-GB" dirty="0"/>
              <a:t>Neil Byrne </a:t>
            </a:r>
          </a:p>
          <a:p>
            <a:r>
              <a:rPr lang="en-GB" dirty="0"/>
              <a:t>G00343624</a:t>
            </a:r>
          </a:p>
          <a:p>
            <a:endParaRPr lang="en-GB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C96CDAB-FD12-7649-86AF-DCC735846935}"/>
              </a:ext>
            </a:extLst>
          </p:cNvPr>
          <p:cNvSpPr txBox="1">
            <a:spLocks/>
          </p:cNvSpPr>
          <p:nvPr/>
        </p:nvSpPr>
        <p:spPr>
          <a:xfrm>
            <a:off x="5185457" y="4750590"/>
            <a:ext cx="5614347" cy="10271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Supervisor:</a:t>
            </a:r>
          </a:p>
          <a:p>
            <a:r>
              <a:rPr lang="en-GB" dirty="0"/>
              <a:t>Mr. Gerard Harrison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8109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272723"/>
            <a:ext cx="8574622" cy="788974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C00000"/>
                </a:solidFill>
              </a:rPr>
              <a:t>Project Features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47817" y="869431"/>
            <a:ext cx="7739096" cy="3013741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 mobile app containing the user’s contact details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RFID scan transfers information to RFID receiver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Geo-tag for user to easily identify when where they have been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Easy contact tracing for user and receiver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MEAN stack and IoT development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GB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9C0040E-A38E-4E0E-9BE3-8AA508052A0C}"/>
              </a:ext>
            </a:extLst>
          </p:cNvPr>
          <p:cNvSpPr txBox="1">
            <a:spLocks/>
          </p:cNvSpPr>
          <p:nvPr/>
        </p:nvSpPr>
        <p:spPr>
          <a:xfrm>
            <a:off x="409729" y="3429000"/>
            <a:ext cx="7739096" cy="30137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Breach of GDPR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Long-term solution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Learn more about IoT devices and MEAN stack</a:t>
            </a:r>
          </a:p>
          <a:p>
            <a:pPr algn="l"/>
            <a:endParaRPr lang="en-US" dirty="0"/>
          </a:p>
          <a:p>
            <a:pPr algn="l"/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86B7FDD-D360-4733-8996-4573B863AEA4}"/>
              </a:ext>
            </a:extLst>
          </p:cNvPr>
          <p:cNvSpPr txBox="1">
            <a:spLocks/>
          </p:cNvSpPr>
          <p:nvPr/>
        </p:nvSpPr>
        <p:spPr>
          <a:xfrm>
            <a:off x="501584" y="3109636"/>
            <a:ext cx="1924350" cy="78897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>
                <a:solidFill>
                  <a:srgbClr val="C00000"/>
                </a:solidFill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3431013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10350" y="134320"/>
            <a:ext cx="4022896" cy="915044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C00000"/>
                </a:solidFill>
              </a:rPr>
              <a:t> Architecture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C2108D6-CABC-4370-A1F2-8DB368DAB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658" y="5861321"/>
            <a:ext cx="915044" cy="91504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3C9ACF5-C048-4EE4-BFFF-E94BC22E07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53" b="11422"/>
          <a:stretch/>
        </p:blipFill>
        <p:spPr>
          <a:xfrm>
            <a:off x="1628775" y="1314189"/>
            <a:ext cx="2066776" cy="153819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76258A4-CC48-4C15-B494-83E7A3FAFA5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2" t="8363" r="6276" b="7647"/>
          <a:stretch/>
        </p:blipFill>
        <p:spPr>
          <a:xfrm rot="16200000">
            <a:off x="1793671" y="3726126"/>
            <a:ext cx="1623018" cy="1028764"/>
          </a:xfrm>
          <a:prstGeom prst="rect">
            <a:avLst/>
          </a:prstGeom>
        </p:spPr>
      </p:pic>
      <p:pic>
        <p:nvPicPr>
          <p:cNvPr id="26" name="Picture 2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E1AAFFE-2DD2-4C12-923D-4797E3DD14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519" y="1314189"/>
            <a:ext cx="3394346" cy="1690687"/>
          </a:xfrm>
          <a:prstGeom prst="rect">
            <a:avLst/>
          </a:prstGeom>
        </p:spPr>
      </p:pic>
      <p:pic>
        <p:nvPicPr>
          <p:cNvPr id="28" name="Picture 27" descr="Shape, circle&#10;&#10;Description automatically generated">
            <a:extLst>
              <a:ext uri="{FF2B5EF4-FFF2-40B4-BE49-F238E27FC236}">
                <a16:creationId xmlns:a16="http://schemas.microsoft.com/office/drawing/2014/main" id="{C0C829CF-90C8-4582-91F5-C140A6D659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833" y="1113666"/>
            <a:ext cx="2091732" cy="2091732"/>
          </a:xfrm>
          <a:prstGeom prst="rect">
            <a:avLst/>
          </a:prstGeom>
        </p:spPr>
      </p:pic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FB92F238-CED2-42E7-B9D7-7D2A2020AF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129" y="3980454"/>
            <a:ext cx="2143125" cy="2143125"/>
          </a:xfrm>
          <a:prstGeom prst="rect">
            <a:avLst/>
          </a:prstGeom>
        </p:spPr>
      </p:pic>
      <p:sp>
        <p:nvSpPr>
          <p:cNvPr id="31" name="Arrow: Down 30">
            <a:extLst>
              <a:ext uri="{FF2B5EF4-FFF2-40B4-BE49-F238E27FC236}">
                <a16:creationId xmlns:a16="http://schemas.microsoft.com/office/drawing/2014/main" id="{CE410784-A517-4410-9068-7CB2BE5ADBCF}"/>
              </a:ext>
            </a:extLst>
          </p:cNvPr>
          <p:cNvSpPr/>
          <p:nvPr/>
        </p:nvSpPr>
        <p:spPr>
          <a:xfrm flipV="1">
            <a:off x="2325054" y="5052017"/>
            <a:ext cx="560252" cy="7194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D575B201-5C23-4529-B079-F83586EBBDFB}"/>
              </a:ext>
            </a:extLst>
          </p:cNvPr>
          <p:cNvSpPr/>
          <p:nvPr/>
        </p:nvSpPr>
        <p:spPr>
          <a:xfrm flipV="1">
            <a:off x="2352860" y="2852387"/>
            <a:ext cx="560252" cy="5766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5F66DBA9-08FA-4113-9770-F1EE2EF673D3}"/>
              </a:ext>
            </a:extLst>
          </p:cNvPr>
          <p:cNvSpPr/>
          <p:nvPr/>
        </p:nvSpPr>
        <p:spPr>
          <a:xfrm rot="5400000" flipV="1">
            <a:off x="3919911" y="1578804"/>
            <a:ext cx="560252" cy="10089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5FBC1BB0-D24F-4579-8FB8-42ED57D127D5}"/>
              </a:ext>
            </a:extLst>
          </p:cNvPr>
          <p:cNvSpPr/>
          <p:nvPr/>
        </p:nvSpPr>
        <p:spPr>
          <a:xfrm rot="10800000">
            <a:off x="6140374" y="3004875"/>
            <a:ext cx="560252" cy="9755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6" name="Arrow: Left-Right 35">
            <a:extLst>
              <a:ext uri="{FF2B5EF4-FFF2-40B4-BE49-F238E27FC236}">
                <a16:creationId xmlns:a16="http://schemas.microsoft.com/office/drawing/2014/main" id="{CB52502D-DA15-40FE-A916-4E19D18A1E1E}"/>
              </a:ext>
            </a:extLst>
          </p:cNvPr>
          <p:cNvSpPr/>
          <p:nvPr/>
        </p:nvSpPr>
        <p:spPr>
          <a:xfrm flipH="1">
            <a:off x="8098862" y="1879407"/>
            <a:ext cx="1216587" cy="56025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C67144-06FA-4B32-AAB7-A7E3802BB45B}"/>
              </a:ext>
            </a:extLst>
          </p:cNvPr>
          <p:cNvSpPr txBox="1"/>
          <p:nvPr/>
        </p:nvSpPr>
        <p:spPr>
          <a:xfrm>
            <a:off x="301209" y="1314190"/>
            <a:ext cx="1401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b="1" dirty="0"/>
              <a:t>NodeMCU 32 Board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1DE671A-9283-4F1B-9365-DC322AD0C824}"/>
              </a:ext>
            </a:extLst>
          </p:cNvPr>
          <p:cNvSpPr txBox="1"/>
          <p:nvPr/>
        </p:nvSpPr>
        <p:spPr>
          <a:xfrm>
            <a:off x="638475" y="3492664"/>
            <a:ext cx="1401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b="1" dirty="0"/>
              <a:t>RFID Reader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264C2A6-708D-4CED-B4CA-3A6F9E0D38AF}"/>
              </a:ext>
            </a:extLst>
          </p:cNvPr>
          <p:cNvSpPr txBox="1"/>
          <p:nvPr/>
        </p:nvSpPr>
        <p:spPr>
          <a:xfrm>
            <a:off x="975741" y="5671138"/>
            <a:ext cx="1401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b="1" dirty="0"/>
              <a:t>Mobile App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85CE6AD-CE8B-4CEA-A2A2-6CAA8529B603}"/>
              </a:ext>
            </a:extLst>
          </p:cNvPr>
          <p:cNvSpPr txBox="1"/>
          <p:nvPr/>
        </p:nvSpPr>
        <p:spPr>
          <a:xfrm>
            <a:off x="4880735" y="410902"/>
            <a:ext cx="1401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b="1" dirty="0"/>
              <a:t>Web App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899AA28-85B2-4BF4-A196-BC32E690E375}"/>
              </a:ext>
            </a:extLst>
          </p:cNvPr>
          <p:cNvSpPr txBox="1"/>
          <p:nvPr/>
        </p:nvSpPr>
        <p:spPr>
          <a:xfrm>
            <a:off x="9452783" y="3140692"/>
            <a:ext cx="1746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b="1" dirty="0"/>
              <a:t>Mongo DB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932CEB-E36F-400E-AC9F-CC0F57467FCA}"/>
              </a:ext>
            </a:extLst>
          </p:cNvPr>
          <p:cNvSpPr txBox="1"/>
          <p:nvPr/>
        </p:nvSpPr>
        <p:spPr>
          <a:xfrm>
            <a:off x="7473254" y="4009675"/>
            <a:ext cx="1746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b="1" dirty="0"/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409518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342900"/>
            <a:ext cx="8574622" cy="788974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C00000"/>
                </a:solidFill>
              </a:rPr>
              <a:t>Development &amp; Deployment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63927" y="1380896"/>
            <a:ext cx="7739096" cy="301374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List any objectives that have already been implemented.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ESP32 RFID functional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Basic CRUD application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GB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92EC3C2-BF05-4D87-AF15-3E1A054B50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31" y="342900"/>
            <a:ext cx="2830563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752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9"/>
            <a:ext cx="8574622" cy="788974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C00000"/>
                </a:solidFill>
              </a:rPr>
              <a:t>Work Plan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63927" y="2371060"/>
            <a:ext cx="7739096" cy="301374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Show a Gantt Chart of the set of remaining activities.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Don’t forget to include your dissertation document and any other deliverables.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3600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332</TotalTime>
  <Words>125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</vt:lpstr>
      <vt:lpstr>Covid-19 Contact Tracing Application</vt:lpstr>
      <vt:lpstr>Project Features </vt:lpstr>
      <vt:lpstr> Architecture</vt:lpstr>
      <vt:lpstr>Development &amp; Deployment </vt:lpstr>
      <vt:lpstr>Work Plan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Project - Sample PPT</dc:title>
  <dc:subject/>
  <dc:creator>John Healy</dc:creator>
  <cp:keywords/>
  <dc:description/>
  <cp:lastModifiedBy>Neil Byrne</cp:lastModifiedBy>
  <cp:revision>29</cp:revision>
  <dcterms:created xsi:type="dcterms:W3CDTF">2016-11-25T13:17:28Z</dcterms:created>
  <dcterms:modified xsi:type="dcterms:W3CDTF">2020-12-16T19:04:30Z</dcterms:modified>
  <cp:category/>
</cp:coreProperties>
</file>