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CA" b="1" dirty="0" smtClean="0">
                <a:ln/>
                <a:solidFill>
                  <a:schemeClr val="accent4"/>
                </a:solidFill>
              </a:rPr>
              <a:t>NB Knight</a:t>
            </a:r>
            <a:endParaRPr lang="en-CA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Chong Sun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86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Introduction</a:t>
            </a:r>
            <a:endParaRPr lang="en-CA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platform game like Super Mario Bro</a:t>
            </a:r>
            <a:endParaRPr lang="en-CA" dirty="0"/>
          </a:p>
        </p:txBody>
      </p:sp>
      <p:pic>
        <p:nvPicPr>
          <p:cNvPr id="1028" name="Picture 4" descr="Refer to ca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57" y="2886219"/>
            <a:ext cx="24384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Gameplay</a:t>
            </a:r>
            <a:endParaRPr lang="en-CA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Kill all enemies and avoid being attack by enemies’ bullets.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36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Controls</a:t>
            </a:r>
            <a:endParaRPr lang="en-CA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Move: A, D</a:t>
            </a:r>
          </a:p>
          <a:p>
            <a:pPr marL="0" indent="0">
              <a:buNone/>
            </a:pPr>
            <a:r>
              <a:rPr lang="en-CA" dirty="0" smtClean="0"/>
              <a:t>Attack: J</a:t>
            </a:r>
          </a:p>
          <a:p>
            <a:pPr marL="0" indent="0">
              <a:buNone/>
            </a:pPr>
            <a:r>
              <a:rPr lang="en-CA" dirty="0" smtClean="0"/>
              <a:t>Jump: SPACE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95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Enemy AI</a:t>
            </a:r>
            <a:endParaRPr lang="en-CA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30270" y="1896006"/>
            <a:ext cx="4214814" cy="922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smtClean="0"/>
              <a:t>Enemies can choose their target by themselves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478" y="1008117"/>
            <a:ext cx="4782129" cy="2327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800" r="2571"/>
          <a:stretch/>
        </p:blipFill>
        <p:spPr>
          <a:xfrm>
            <a:off x="5527962" y="3627899"/>
            <a:ext cx="4887885" cy="2295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0270" y="2818016"/>
            <a:ext cx="3158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dobe Arabic" panose="02040503050201020203" pitchFamily="18" charset="-78"/>
                <a:cs typeface="Adobe Arabic" panose="02040503050201020203" pitchFamily="18" charset="-78"/>
              </a:rPr>
              <a:t>Player not in alert range:</a:t>
            </a:r>
          </a:p>
          <a:p>
            <a:r>
              <a:rPr lang="en-CA" dirty="0">
                <a:latin typeface="Adobe Arabic" panose="02040503050201020203" pitchFamily="18" charset="-78"/>
                <a:cs typeface="Adobe Arabic" panose="02040503050201020203" pitchFamily="18" charset="-78"/>
              </a:rPr>
              <a:t>target=spawn point</a:t>
            </a:r>
          </a:p>
          <a:p>
            <a:endParaRPr lang="en-CA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CA" dirty="0">
                <a:latin typeface="Adobe Arabic" panose="02040503050201020203" pitchFamily="18" charset="-78"/>
                <a:cs typeface="Adobe Arabic" panose="02040503050201020203" pitchFamily="18" charset="-78"/>
              </a:rPr>
              <a:t>Player in alert range: </a:t>
            </a:r>
          </a:p>
          <a:p>
            <a:r>
              <a:rPr lang="en-CA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target=player </a:t>
            </a:r>
            <a:r>
              <a:rPr lang="en-CA" dirty="0">
                <a:latin typeface="Adobe Arabic" panose="02040503050201020203" pitchFamily="18" charset="-78"/>
                <a:cs typeface="Adobe Arabic" panose="02040503050201020203" pitchFamily="18" charset="-78"/>
              </a:rPr>
              <a:t>&amp; </a:t>
            </a:r>
            <a:r>
              <a:rPr lang="en-CA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attack</a:t>
            </a:r>
          </a:p>
          <a:p>
            <a:endParaRPr lang="en-CA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CA" dirty="0">
                <a:latin typeface="Adobe Arabic" panose="02040503050201020203" pitchFamily="18" charset="-78"/>
                <a:cs typeface="Adobe Arabic" panose="02040503050201020203" pitchFamily="18" charset="-78"/>
              </a:rPr>
              <a:t>Player out of alert range:</a:t>
            </a:r>
          </a:p>
          <a:p>
            <a:r>
              <a:rPr lang="en-CA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target=spawn </a:t>
            </a:r>
            <a:r>
              <a:rPr lang="en-CA" dirty="0">
                <a:latin typeface="Adobe Arabic" panose="02040503050201020203" pitchFamily="18" charset="-78"/>
                <a:cs typeface="Adobe Arabic" panose="02040503050201020203" pitchFamily="18" charset="-78"/>
              </a:rPr>
              <a:t>point &amp; back to spawn point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60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Enemy AI</a:t>
            </a:r>
            <a:endParaRPr lang="en-CA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30270" y="1896006"/>
            <a:ext cx="4214814" cy="63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smtClean="0"/>
              <a:t>Enemies can jump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130270" y="2818016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223" y="2215694"/>
            <a:ext cx="4248150" cy="2143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0269" y="2759825"/>
            <a:ext cx="4297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Check distance to target on Y-axis</a:t>
            </a:r>
          </a:p>
          <a:p>
            <a:endParaRPr lang="en-CA" dirty="0"/>
          </a:p>
          <a:p>
            <a:r>
              <a:rPr lang="en-CA" dirty="0" smtClean="0"/>
              <a:t>distance &gt;= 32:</a:t>
            </a:r>
          </a:p>
          <a:p>
            <a:r>
              <a:rPr lang="en-CA" dirty="0" smtClean="0"/>
              <a:t> enemy jump 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92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 the future</a:t>
            </a:r>
            <a:endParaRPr lang="en-CA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71586" y="2795224"/>
            <a:ext cx="4098435" cy="3294576"/>
          </a:xfrm>
        </p:spPr>
        <p:txBody>
          <a:bodyPr/>
          <a:lstStyle/>
          <a:p>
            <a:r>
              <a:rPr lang="en-CA" dirty="0" smtClean="0"/>
              <a:t>Sound</a:t>
            </a:r>
          </a:p>
          <a:p>
            <a:r>
              <a:rPr lang="en-CA" dirty="0" smtClean="0"/>
              <a:t>Enemy animation</a:t>
            </a:r>
          </a:p>
          <a:p>
            <a:r>
              <a:rPr lang="en-CA" dirty="0" smtClean="0"/>
              <a:t>Pickups</a:t>
            </a:r>
          </a:p>
          <a:p>
            <a:r>
              <a:rPr lang="en-CA" dirty="0" smtClean="0"/>
              <a:t>Final boss</a:t>
            </a:r>
            <a:endParaRPr lang="en-C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419936" y="2795224"/>
            <a:ext cx="4098435" cy="329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Animation</a:t>
            </a:r>
          </a:p>
          <a:p>
            <a:r>
              <a:rPr lang="en-CA" dirty="0" smtClean="0"/>
              <a:t>Enemy AI</a:t>
            </a:r>
          </a:p>
          <a:p>
            <a:r>
              <a:rPr lang="en-CA" dirty="0" smtClean="0"/>
              <a:t>Code design</a:t>
            </a:r>
          </a:p>
          <a:p>
            <a:r>
              <a:rPr lang="en-CA" dirty="0" smtClean="0"/>
              <a:t>Fix some hard code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271586" y="2214225"/>
            <a:ext cx="20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Add: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419936" y="2214225"/>
            <a:ext cx="20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Improve: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28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118</TotalTime>
  <Words>115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Adobe Fan Heiti Std B</vt:lpstr>
      <vt:lpstr>Adobe Arabic</vt:lpstr>
      <vt:lpstr>Arial</vt:lpstr>
      <vt:lpstr>Century Gothic</vt:lpstr>
      <vt:lpstr>Gallery</vt:lpstr>
      <vt:lpstr>NB Knight</vt:lpstr>
      <vt:lpstr>Introduction</vt:lpstr>
      <vt:lpstr>Gameplay</vt:lpstr>
      <vt:lpstr>Controls</vt:lpstr>
      <vt:lpstr>Enemy AI</vt:lpstr>
      <vt:lpstr>Enemy AI</vt:lpstr>
      <vt:lpstr>In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 Knight</dc:title>
  <dc:creator>Windows User</dc:creator>
  <cp:lastModifiedBy>Windows User</cp:lastModifiedBy>
  <cp:revision>11</cp:revision>
  <dcterms:created xsi:type="dcterms:W3CDTF">2019-12-18T22:59:29Z</dcterms:created>
  <dcterms:modified xsi:type="dcterms:W3CDTF">2019-12-19T00:58:05Z</dcterms:modified>
</cp:coreProperties>
</file>