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63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4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70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31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621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Counting Sort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20260" y="27971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dirty="0"/>
              <a:t>Reported by Benson Polican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Counting Sort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40596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 sorting technique based on the key in a specific range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-Counts the number of distinct key values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-Calculates the position of each keys in the sequence</a:t>
            </a:r>
          </a:p>
          <a:p>
            <a:pPr lvl="0">
              <a:spcAft>
                <a:spcPts val="0"/>
              </a:spcAft>
            </a:pPr>
            <a:r>
              <a:rPr lang="en" dirty="0"/>
              <a:t>-</a:t>
            </a:r>
            <a:r>
              <a:rPr lang="en-US" dirty="0"/>
              <a:t>Used 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small integers</a:t>
            </a:r>
          </a:p>
          <a:p>
            <a:pPr lvl="0">
              <a:spcAft>
                <a:spcPts val="0"/>
              </a:spcAft>
            </a:pPr>
            <a:r>
              <a:rPr lang="en" dirty="0"/>
              <a:t>-</a:t>
            </a:r>
            <a:r>
              <a:rPr lang="en-US" dirty="0"/>
              <a:t>Time Complexity: O(</a:t>
            </a:r>
            <a:r>
              <a:rPr lang="en-US" dirty="0" err="1"/>
              <a:t>n+k</a:t>
            </a:r>
            <a:r>
              <a:rPr lang="en-US" dirty="0"/>
              <a:t>) where n is the number of elements in input array and k is the range of input.</a:t>
            </a:r>
            <a:endParaRPr lang="en" dirty="0"/>
          </a:p>
          <a:p>
            <a:pPr lvl="0">
              <a:spcAft>
                <a:spcPts val="0"/>
              </a:spcAft>
            </a:pPr>
            <a:r>
              <a:rPr lang="en-PH" dirty="0"/>
              <a:t>-Stable sort (</a:t>
            </a:r>
            <a:r>
              <a:rPr lang="en-US" dirty="0"/>
              <a:t>multiple keys with the same value are placed in the sorted array in the same order that they appear)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04620" y="1586750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7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84056" y="1595575"/>
            <a:ext cx="452475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79320" y="1595575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40753" y="1610741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75445" y="1595575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696220" y="1595575"/>
            <a:ext cx="4599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19020" y="1586750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4703" y="1067075"/>
            <a:ext cx="6580134" cy="52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Step 1: Find the keys with minimum value and maximum value</a:t>
            </a:r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2192171" y="1580432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a[n]=  {</a:t>
            </a:r>
            <a:endParaRPr lang="en" dirty="0"/>
          </a:p>
        </p:txBody>
      </p:sp>
      <p:sp>
        <p:nvSpPr>
          <p:cNvPr id="12" name="Shape 71"/>
          <p:cNvSpPr txBox="1">
            <a:spLocks/>
          </p:cNvSpPr>
          <p:nvPr/>
        </p:nvSpPr>
        <p:spPr>
          <a:xfrm>
            <a:off x="6156120" y="158043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15" name="Shape 71"/>
          <p:cNvSpPr txBox="1">
            <a:spLocks/>
          </p:cNvSpPr>
          <p:nvPr/>
        </p:nvSpPr>
        <p:spPr>
          <a:xfrm>
            <a:off x="649796" y="2736165"/>
            <a:ext cx="2508051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max=a[0]; min=a[0];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 ← 0 to n-1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if(max&lt;a[ </a:t>
            </a:r>
            <a:r>
              <a:rPr lang="en-PH" dirty="0" err="1"/>
              <a:t>i</a:t>
            </a:r>
            <a:r>
              <a:rPr lang="en-PH" dirty="0"/>
              <a:t> ])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max=a[ </a:t>
            </a:r>
            <a:r>
              <a:rPr lang="en-PH" dirty="0" err="1"/>
              <a:t>i</a:t>
            </a:r>
            <a:r>
              <a:rPr lang="en-PH" dirty="0"/>
              <a:t> 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if(min&gt;a[ </a:t>
            </a:r>
            <a:r>
              <a:rPr lang="en-PH" dirty="0" err="1"/>
              <a:t>i</a:t>
            </a:r>
            <a:r>
              <a:rPr lang="en-PH" dirty="0"/>
              <a:t> ])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min=a[ </a:t>
            </a:r>
            <a:r>
              <a:rPr lang="en-PH" dirty="0" err="1"/>
              <a:t>i</a:t>
            </a:r>
            <a:r>
              <a:rPr lang="en-PH" dirty="0"/>
              <a:t> ]     </a:t>
            </a:r>
            <a:endParaRPr lang="en" dirty="0"/>
          </a:p>
        </p:txBody>
      </p:sp>
      <p:sp>
        <p:nvSpPr>
          <p:cNvPr id="3" name="Arrow: Down 2"/>
          <p:cNvSpPr/>
          <p:nvPr/>
        </p:nvSpPr>
        <p:spPr>
          <a:xfrm rot="10800000">
            <a:off x="3678732" y="2109331"/>
            <a:ext cx="270225" cy="41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Down 17"/>
          <p:cNvSpPr/>
          <p:nvPr/>
        </p:nvSpPr>
        <p:spPr>
          <a:xfrm rot="10800000">
            <a:off x="5375182" y="2131646"/>
            <a:ext cx="270225" cy="41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4785509" y="2660147"/>
            <a:ext cx="14495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Max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89060" y="2660147"/>
            <a:ext cx="14495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4" grpId="1" build="p"/>
      <p:bldP spid="15" grpId="0"/>
      <p:bldP spid="3" grpId="0" animBg="1"/>
      <p:bldP spid="18" grpId="0" animBg="1"/>
      <p:bldP spid="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90790" y="1663772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7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77022" y="1663772"/>
            <a:ext cx="452475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58367" y="1663772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33719" y="1678938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68411" y="1663772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689186" y="1663772"/>
            <a:ext cx="4599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04558" y="1663772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1034" y="968558"/>
            <a:ext cx="7241931" cy="52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Step 2: Generate an array that contains values from min to max</a:t>
            </a:r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2185137" y="1648629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a[n]=  {</a:t>
            </a:r>
            <a:endParaRPr lang="en" dirty="0"/>
          </a:p>
        </p:txBody>
      </p:sp>
      <p:sp>
        <p:nvSpPr>
          <p:cNvPr id="12" name="Shape 71"/>
          <p:cNvSpPr txBox="1">
            <a:spLocks/>
          </p:cNvSpPr>
          <p:nvPr/>
        </p:nvSpPr>
        <p:spPr>
          <a:xfrm>
            <a:off x="6149086" y="164862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15" name="Shape 71"/>
          <p:cNvSpPr txBox="1">
            <a:spLocks/>
          </p:cNvSpPr>
          <p:nvPr/>
        </p:nvSpPr>
        <p:spPr>
          <a:xfrm>
            <a:off x="667394" y="3066756"/>
            <a:ext cx="2508051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m = max-min+1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b[m]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 ← min to max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b[</a:t>
            </a:r>
            <a:r>
              <a:rPr lang="en-PH" dirty="0" err="1"/>
              <a:t>i</a:t>
            </a:r>
            <a:r>
              <a:rPr lang="en-PH" dirty="0"/>
              <a:t>-min] = </a:t>
            </a:r>
            <a:r>
              <a:rPr lang="en-PH" dirty="0" err="1"/>
              <a:t>i</a:t>
            </a:r>
            <a:endParaRPr lang="en-PH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</a:t>
            </a:r>
          </a:p>
        </p:txBody>
      </p:sp>
      <p:sp>
        <p:nvSpPr>
          <p:cNvPr id="19" name="Shape 67"/>
          <p:cNvSpPr txBox="1">
            <a:spLocks/>
          </p:cNvSpPr>
          <p:nvPr/>
        </p:nvSpPr>
        <p:spPr>
          <a:xfrm>
            <a:off x="4097586" y="202690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21" name="Shape 68"/>
          <p:cNvSpPr txBox="1">
            <a:spLocks/>
          </p:cNvSpPr>
          <p:nvPr/>
        </p:nvSpPr>
        <p:spPr>
          <a:xfrm>
            <a:off x="5689186" y="2050900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2" name="Shape 69"/>
          <p:cNvSpPr txBox="1">
            <a:spLocks/>
          </p:cNvSpPr>
          <p:nvPr/>
        </p:nvSpPr>
        <p:spPr>
          <a:xfrm>
            <a:off x="4872286" y="2035734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23" name="Shape 70"/>
          <p:cNvSpPr txBox="1">
            <a:spLocks/>
          </p:cNvSpPr>
          <p:nvPr/>
        </p:nvSpPr>
        <p:spPr>
          <a:xfrm>
            <a:off x="3633719" y="205090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3168411" y="2035734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5" name="Shape 72"/>
          <p:cNvSpPr txBox="1">
            <a:spLocks/>
          </p:cNvSpPr>
          <p:nvPr/>
        </p:nvSpPr>
        <p:spPr>
          <a:xfrm>
            <a:off x="6101350" y="2050900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  <a:p>
            <a:endParaRPr lang="en" dirty="0"/>
          </a:p>
        </p:txBody>
      </p:sp>
      <p:sp>
        <p:nvSpPr>
          <p:cNvPr id="26" name="Shape 73"/>
          <p:cNvSpPr txBox="1">
            <a:spLocks/>
          </p:cNvSpPr>
          <p:nvPr/>
        </p:nvSpPr>
        <p:spPr>
          <a:xfrm>
            <a:off x="4511986" y="202690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  <a:p>
            <a:endParaRPr lang="en" dirty="0"/>
          </a:p>
        </p:txBody>
      </p:sp>
      <p:sp>
        <p:nvSpPr>
          <p:cNvPr id="27" name="Shape 71"/>
          <p:cNvSpPr txBox="1">
            <a:spLocks/>
          </p:cNvSpPr>
          <p:nvPr/>
        </p:nvSpPr>
        <p:spPr>
          <a:xfrm>
            <a:off x="2129336" y="2020591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b[m]=  {</a:t>
            </a:r>
            <a:endParaRPr lang="en" dirty="0"/>
          </a:p>
        </p:txBody>
      </p:sp>
      <p:sp>
        <p:nvSpPr>
          <p:cNvPr id="28" name="Shape 71"/>
          <p:cNvSpPr txBox="1">
            <a:spLocks/>
          </p:cNvSpPr>
          <p:nvPr/>
        </p:nvSpPr>
        <p:spPr>
          <a:xfrm>
            <a:off x="6895948" y="202059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29" name="Shape 69"/>
          <p:cNvSpPr txBox="1">
            <a:spLocks/>
          </p:cNvSpPr>
          <p:nvPr/>
        </p:nvSpPr>
        <p:spPr>
          <a:xfrm>
            <a:off x="5351106" y="205090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9</a:t>
            </a:r>
          </a:p>
        </p:txBody>
      </p:sp>
      <p:sp>
        <p:nvSpPr>
          <p:cNvPr id="30" name="Shape 69"/>
          <p:cNvSpPr txBox="1">
            <a:spLocks/>
          </p:cNvSpPr>
          <p:nvPr/>
        </p:nvSpPr>
        <p:spPr>
          <a:xfrm>
            <a:off x="6451145" y="2057471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31" name="Shape 74"/>
          <p:cNvSpPr txBox="1">
            <a:spLocks/>
          </p:cNvSpPr>
          <p:nvPr/>
        </p:nvSpPr>
        <p:spPr>
          <a:xfrm>
            <a:off x="951034" y="1126447"/>
            <a:ext cx="7241931" cy="5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Step 3: Generate an array of zeroes with the size of min to max </a:t>
            </a:r>
          </a:p>
        </p:txBody>
      </p:sp>
      <p:sp>
        <p:nvSpPr>
          <p:cNvPr id="32" name="Shape 71"/>
          <p:cNvSpPr txBox="1">
            <a:spLocks/>
          </p:cNvSpPr>
          <p:nvPr/>
        </p:nvSpPr>
        <p:spPr>
          <a:xfrm>
            <a:off x="5277022" y="2978460"/>
            <a:ext cx="2508051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c[m]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 ← min to max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c[</a:t>
            </a:r>
            <a:r>
              <a:rPr lang="en-PH" dirty="0" err="1"/>
              <a:t>i</a:t>
            </a:r>
            <a:r>
              <a:rPr lang="en-PH" dirty="0"/>
              <a:t>-min]=0</a:t>
            </a:r>
          </a:p>
        </p:txBody>
      </p:sp>
      <p:sp>
        <p:nvSpPr>
          <p:cNvPr id="33" name="Shape 67"/>
          <p:cNvSpPr txBox="1">
            <a:spLocks/>
          </p:cNvSpPr>
          <p:nvPr/>
        </p:nvSpPr>
        <p:spPr>
          <a:xfrm>
            <a:off x="4097586" y="239004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4" name="Shape 68"/>
          <p:cNvSpPr txBox="1">
            <a:spLocks/>
          </p:cNvSpPr>
          <p:nvPr/>
        </p:nvSpPr>
        <p:spPr>
          <a:xfrm>
            <a:off x="5689186" y="2414037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</p:txBody>
      </p:sp>
      <p:sp>
        <p:nvSpPr>
          <p:cNvPr id="35" name="Shape 69"/>
          <p:cNvSpPr txBox="1">
            <a:spLocks/>
          </p:cNvSpPr>
          <p:nvPr/>
        </p:nvSpPr>
        <p:spPr>
          <a:xfrm>
            <a:off x="4872286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3633719" y="241403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7" name="Shape 71"/>
          <p:cNvSpPr txBox="1">
            <a:spLocks/>
          </p:cNvSpPr>
          <p:nvPr/>
        </p:nvSpPr>
        <p:spPr>
          <a:xfrm>
            <a:off x="3168411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8" name="Shape 72"/>
          <p:cNvSpPr txBox="1">
            <a:spLocks/>
          </p:cNvSpPr>
          <p:nvPr/>
        </p:nvSpPr>
        <p:spPr>
          <a:xfrm>
            <a:off x="6101350" y="2414037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  <a:p>
            <a:endParaRPr lang="en" dirty="0"/>
          </a:p>
        </p:txBody>
      </p:sp>
      <p:sp>
        <p:nvSpPr>
          <p:cNvPr id="39" name="Shape 73"/>
          <p:cNvSpPr txBox="1">
            <a:spLocks/>
          </p:cNvSpPr>
          <p:nvPr/>
        </p:nvSpPr>
        <p:spPr>
          <a:xfrm>
            <a:off x="4511986" y="239004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  <a:p>
            <a:endParaRPr lang="en" dirty="0"/>
          </a:p>
        </p:txBody>
      </p:sp>
      <p:sp>
        <p:nvSpPr>
          <p:cNvPr id="40" name="Shape 71"/>
          <p:cNvSpPr txBox="1">
            <a:spLocks/>
          </p:cNvSpPr>
          <p:nvPr/>
        </p:nvSpPr>
        <p:spPr>
          <a:xfrm>
            <a:off x="2129336" y="2383728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c[m]=  {</a:t>
            </a:r>
            <a:endParaRPr lang="en" dirty="0"/>
          </a:p>
        </p:txBody>
      </p:sp>
      <p:sp>
        <p:nvSpPr>
          <p:cNvPr id="41" name="Shape 71"/>
          <p:cNvSpPr txBox="1">
            <a:spLocks/>
          </p:cNvSpPr>
          <p:nvPr/>
        </p:nvSpPr>
        <p:spPr>
          <a:xfrm>
            <a:off x="6895948" y="238372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42" name="Shape 69"/>
          <p:cNvSpPr txBox="1">
            <a:spLocks/>
          </p:cNvSpPr>
          <p:nvPr/>
        </p:nvSpPr>
        <p:spPr>
          <a:xfrm>
            <a:off x="5351106" y="241403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43" name="Shape 69"/>
          <p:cNvSpPr txBox="1">
            <a:spLocks/>
          </p:cNvSpPr>
          <p:nvPr/>
        </p:nvSpPr>
        <p:spPr>
          <a:xfrm>
            <a:off x="6451145" y="2420608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497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4" grpId="1" build="p"/>
      <p:bldP spid="15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build="p"/>
      <p:bldP spid="31" grpId="1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83756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7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69988" y="2035734"/>
            <a:ext cx="452475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51333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26685" y="2050900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61377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682152" y="2035734"/>
            <a:ext cx="4599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497524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1034" y="968558"/>
            <a:ext cx="7241931" cy="1218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Step 4:   For each value of a[ ], increment the value of c[ ] that 	corresponds to the position of b[ ] that is equivalent to the 	value of a[ ] 	</a:t>
            </a:r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2178103" y="2020591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a[n]=  {</a:t>
            </a:r>
            <a:endParaRPr lang="en" dirty="0"/>
          </a:p>
        </p:txBody>
      </p:sp>
      <p:sp>
        <p:nvSpPr>
          <p:cNvPr id="12" name="Shape 71"/>
          <p:cNvSpPr txBox="1">
            <a:spLocks/>
          </p:cNvSpPr>
          <p:nvPr/>
        </p:nvSpPr>
        <p:spPr>
          <a:xfrm>
            <a:off x="6142052" y="202059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19" name="Shape 67"/>
          <p:cNvSpPr txBox="1">
            <a:spLocks/>
          </p:cNvSpPr>
          <p:nvPr/>
        </p:nvSpPr>
        <p:spPr>
          <a:xfrm>
            <a:off x="40905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21" name="Shape 68"/>
          <p:cNvSpPr txBox="1">
            <a:spLocks/>
          </p:cNvSpPr>
          <p:nvPr/>
        </p:nvSpPr>
        <p:spPr>
          <a:xfrm>
            <a:off x="5682152" y="2422862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2" name="Shape 69"/>
          <p:cNvSpPr txBox="1">
            <a:spLocks/>
          </p:cNvSpPr>
          <p:nvPr/>
        </p:nvSpPr>
        <p:spPr>
          <a:xfrm>
            <a:off x="4865252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23" name="Shape 70"/>
          <p:cNvSpPr txBox="1">
            <a:spLocks/>
          </p:cNvSpPr>
          <p:nvPr/>
        </p:nvSpPr>
        <p:spPr>
          <a:xfrm>
            <a:off x="3626685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3161377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5" name="Shape 72"/>
          <p:cNvSpPr txBox="1">
            <a:spLocks/>
          </p:cNvSpPr>
          <p:nvPr/>
        </p:nvSpPr>
        <p:spPr>
          <a:xfrm>
            <a:off x="6094316" y="2422862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  <a:p>
            <a:endParaRPr lang="en" dirty="0"/>
          </a:p>
        </p:txBody>
      </p:sp>
      <p:sp>
        <p:nvSpPr>
          <p:cNvPr id="26" name="Shape 73"/>
          <p:cNvSpPr txBox="1">
            <a:spLocks/>
          </p:cNvSpPr>
          <p:nvPr/>
        </p:nvSpPr>
        <p:spPr>
          <a:xfrm>
            <a:off x="45049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  <a:p>
            <a:endParaRPr lang="en" dirty="0"/>
          </a:p>
        </p:txBody>
      </p:sp>
      <p:sp>
        <p:nvSpPr>
          <p:cNvPr id="27" name="Shape 71"/>
          <p:cNvSpPr txBox="1">
            <a:spLocks/>
          </p:cNvSpPr>
          <p:nvPr/>
        </p:nvSpPr>
        <p:spPr>
          <a:xfrm>
            <a:off x="2122302" y="2392553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b[m]=  {</a:t>
            </a:r>
            <a:endParaRPr lang="en" dirty="0"/>
          </a:p>
        </p:txBody>
      </p:sp>
      <p:sp>
        <p:nvSpPr>
          <p:cNvPr id="28" name="Shape 71"/>
          <p:cNvSpPr txBox="1">
            <a:spLocks/>
          </p:cNvSpPr>
          <p:nvPr/>
        </p:nvSpPr>
        <p:spPr>
          <a:xfrm>
            <a:off x="6888914" y="23925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29" name="Shape 69"/>
          <p:cNvSpPr txBox="1">
            <a:spLocks/>
          </p:cNvSpPr>
          <p:nvPr/>
        </p:nvSpPr>
        <p:spPr>
          <a:xfrm>
            <a:off x="5344072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9</a:t>
            </a:r>
          </a:p>
        </p:txBody>
      </p:sp>
      <p:sp>
        <p:nvSpPr>
          <p:cNvPr id="30" name="Shape 69"/>
          <p:cNvSpPr txBox="1">
            <a:spLocks/>
          </p:cNvSpPr>
          <p:nvPr/>
        </p:nvSpPr>
        <p:spPr>
          <a:xfrm>
            <a:off x="6444111" y="2429433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33" name="Shape 67"/>
          <p:cNvSpPr txBox="1">
            <a:spLocks/>
          </p:cNvSpPr>
          <p:nvPr/>
        </p:nvSpPr>
        <p:spPr>
          <a:xfrm>
            <a:off x="4090552" y="276200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4" name="Shape 68"/>
          <p:cNvSpPr txBox="1">
            <a:spLocks/>
          </p:cNvSpPr>
          <p:nvPr/>
        </p:nvSpPr>
        <p:spPr>
          <a:xfrm>
            <a:off x="5682152" y="2785999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</p:txBody>
      </p:sp>
      <p:sp>
        <p:nvSpPr>
          <p:cNvPr id="35" name="Shape 69"/>
          <p:cNvSpPr txBox="1">
            <a:spLocks/>
          </p:cNvSpPr>
          <p:nvPr/>
        </p:nvSpPr>
        <p:spPr>
          <a:xfrm>
            <a:off x="4865252" y="277083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3626685" y="278599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7" name="Shape 71"/>
          <p:cNvSpPr txBox="1">
            <a:spLocks/>
          </p:cNvSpPr>
          <p:nvPr/>
        </p:nvSpPr>
        <p:spPr>
          <a:xfrm>
            <a:off x="3161377" y="277083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8" name="Shape 72"/>
          <p:cNvSpPr txBox="1">
            <a:spLocks/>
          </p:cNvSpPr>
          <p:nvPr/>
        </p:nvSpPr>
        <p:spPr>
          <a:xfrm>
            <a:off x="6094316" y="2785999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  <a:p>
            <a:endParaRPr lang="en" dirty="0"/>
          </a:p>
        </p:txBody>
      </p:sp>
      <p:sp>
        <p:nvSpPr>
          <p:cNvPr id="39" name="Shape 73"/>
          <p:cNvSpPr txBox="1">
            <a:spLocks/>
          </p:cNvSpPr>
          <p:nvPr/>
        </p:nvSpPr>
        <p:spPr>
          <a:xfrm>
            <a:off x="4504952" y="276200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  <a:p>
            <a:endParaRPr lang="en" dirty="0"/>
          </a:p>
        </p:txBody>
      </p:sp>
      <p:sp>
        <p:nvSpPr>
          <p:cNvPr id="40" name="Shape 71"/>
          <p:cNvSpPr txBox="1">
            <a:spLocks/>
          </p:cNvSpPr>
          <p:nvPr/>
        </p:nvSpPr>
        <p:spPr>
          <a:xfrm>
            <a:off x="2122302" y="2755690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c[m]=  {</a:t>
            </a:r>
            <a:endParaRPr lang="en" dirty="0"/>
          </a:p>
        </p:txBody>
      </p:sp>
      <p:sp>
        <p:nvSpPr>
          <p:cNvPr id="41" name="Shape 71"/>
          <p:cNvSpPr txBox="1">
            <a:spLocks/>
          </p:cNvSpPr>
          <p:nvPr/>
        </p:nvSpPr>
        <p:spPr>
          <a:xfrm>
            <a:off x="6888914" y="275569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42" name="Shape 69"/>
          <p:cNvSpPr txBox="1">
            <a:spLocks/>
          </p:cNvSpPr>
          <p:nvPr/>
        </p:nvSpPr>
        <p:spPr>
          <a:xfrm>
            <a:off x="5344072" y="278599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43" name="Shape 69"/>
          <p:cNvSpPr txBox="1">
            <a:spLocks/>
          </p:cNvSpPr>
          <p:nvPr/>
        </p:nvSpPr>
        <p:spPr>
          <a:xfrm>
            <a:off x="6444111" y="2792570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</p:txBody>
      </p:sp>
      <p:sp>
        <p:nvSpPr>
          <p:cNvPr id="44" name="Shape 71"/>
          <p:cNvSpPr txBox="1">
            <a:spLocks/>
          </p:cNvSpPr>
          <p:nvPr/>
        </p:nvSpPr>
        <p:spPr>
          <a:xfrm>
            <a:off x="1118029" y="3342835"/>
            <a:ext cx="3117026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 ← 0 to n-1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for j ← 0 to m-1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if (a[ </a:t>
            </a:r>
            <a:r>
              <a:rPr lang="en-PH" dirty="0" err="1"/>
              <a:t>i</a:t>
            </a:r>
            <a:r>
              <a:rPr lang="en-PH" dirty="0"/>
              <a:t> ]==b[ j ])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   c[ j ]++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    j=m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 </a:t>
            </a:r>
          </a:p>
        </p:txBody>
      </p:sp>
      <p:sp>
        <p:nvSpPr>
          <p:cNvPr id="45" name="Shape 67"/>
          <p:cNvSpPr txBox="1">
            <a:spLocks/>
          </p:cNvSpPr>
          <p:nvPr/>
        </p:nvSpPr>
        <p:spPr>
          <a:xfrm>
            <a:off x="4081266" y="276835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6" name="Shape 67"/>
          <p:cNvSpPr txBox="1">
            <a:spLocks/>
          </p:cNvSpPr>
          <p:nvPr/>
        </p:nvSpPr>
        <p:spPr>
          <a:xfrm>
            <a:off x="3156145" y="279257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7" name="Shape 67"/>
          <p:cNvSpPr txBox="1">
            <a:spLocks/>
          </p:cNvSpPr>
          <p:nvPr/>
        </p:nvSpPr>
        <p:spPr>
          <a:xfrm>
            <a:off x="4497833" y="276835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8" name="Shape 67"/>
          <p:cNvSpPr txBox="1">
            <a:spLocks/>
          </p:cNvSpPr>
          <p:nvPr/>
        </p:nvSpPr>
        <p:spPr>
          <a:xfrm>
            <a:off x="6503400" y="280601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9" name="Shape 67"/>
          <p:cNvSpPr txBox="1">
            <a:spLocks/>
          </p:cNvSpPr>
          <p:nvPr/>
        </p:nvSpPr>
        <p:spPr>
          <a:xfrm>
            <a:off x="4511752" y="277083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50" name="Shape 67"/>
          <p:cNvSpPr txBox="1">
            <a:spLocks/>
          </p:cNvSpPr>
          <p:nvPr/>
        </p:nvSpPr>
        <p:spPr>
          <a:xfrm>
            <a:off x="3620012" y="280663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51" name="Shape 67"/>
          <p:cNvSpPr txBox="1">
            <a:spLocks/>
          </p:cNvSpPr>
          <p:nvPr/>
        </p:nvSpPr>
        <p:spPr>
          <a:xfrm>
            <a:off x="5736312" y="280601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55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4" grpId="1" build="p"/>
      <p:bldP spid="33" grpId="0"/>
      <p:bldP spid="34" grpId="0"/>
      <p:bldP spid="36" grpId="0"/>
      <p:bldP spid="37" grpId="0"/>
      <p:bldP spid="39" grpId="0"/>
      <p:bldP spid="43" grpId="0"/>
      <p:bldP spid="44" grpId="0"/>
      <p:bldP spid="45" grpId="0"/>
      <p:bldP spid="46" grpId="0"/>
      <p:bldP spid="47" grpId="0"/>
      <p:bldP spid="47" grpId="1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83756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7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69988" y="2035734"/>
            <a:ext cx="452475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51333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26685" y="2050900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61377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682152" y="2035734"/>
            <a:ext cx="4599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497524" y="2035734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1034" y="968558"/>
            <a:ext cx="7241931" cy="1218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Step 5:   Modify the values of c[ ] by adding the values of the previous 	index</a:t>
            </a:r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2178103" y="2020591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a[n]=  {</a:t>
            </a:r>
            <a:endParaRPr lang="en" dirty="0"/>
          </a:p>
        </p:txBody>
      </p:sp>
      <p:sp>
        <p:nvSpPr>
          <p:cNvPr id="12" name="Shape 71"/>
          <p:cNvSpPr txBox="1">
            <a:spLocks/>
          </p:cNvSpPr>
          <p:nvPr/>
        </p:nvSpPr>
        <p:spPr>
          <a:xfrm>
            <a:off x="6142052" y="202059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19" name="Shape 67"/>
          <p:cNvSpPr txBox="1">
            <a:spLocks/>
          </p:cNvSpPr>
          <p:nvPr/>
        </p:nvSpPr>
        <p:spPr>
          <a:xfrm>
            <a:off x="40905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21" name="Shape 68"/>
          <p:cNvSpPr txBox="1">
            <a:spLocks/>
          </p:cNvSpPr>
          <p:nvPr/>
        </p:nvSpPr>
        <p:spPr>
          <a:xfrm>
            <a:off x="5682152" y="2422862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2" name="Shape 69"/>
          <p:cNvSpPr txBox="1">
            <a:spLocks/>
          </p:cNvSpPr>
          <p:nvPr/>
        </p:nvSpPr>
        <p:spPr>
          <a:xfrm>
            <a:off x="4865252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23" name="Shape 70"/>
          <p:cNvSpPr txBox="1">
            <a:spLocks/>
          </p:cNvSpPr>
          <p:nvPr/>
        </p:nvSpPr>
        <p:spPr>
          <a:xfrm>
            <a:off x="3626685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3161377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5" name="Shape 72"/>
          <p:cNvSpPr txBox="1">
            <a:spLocks/>
          </p:cNvSpPr>
          <p:nvPr/>
        </p:nvSpPr>
        <p:spPr>
          <a:xfrm>
            <a:off x="6094316" y="2422862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  <a:p>
            <a:endParaRPr lang="en" dirty="0"/>
          </a:p>
        </p:txBody>
      </p:sp>
      <p:sp>
        <p:nvSpPr>
          <p:cNvPr id="26" name="Shape 73"/>
          <p:cNvSpPr txBox="1">
            <a:spLocks/>
          </p:cNvSpPr>
          <p:nvPr/>
        </p:nvSpPr>
        <p:spPr>
          <a:xfrm>
            <a:off x="45049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  <a:p>
            <a:endParaRPr lang="en" dirty="0"/>
          </a:p>
        </p:txBody>
      </p:sp>
      <p:sp>
        <p:nvSpPr>
          <p:cNvPr id="27" name="Shape 71"/>
          <p:cNvSpPr txBox="1">
            <a:spLocks/>
          </p:cNvSpPr>
          <p:nvPr/>
        </p:nvSpPr>
        <p:spPr>
          <a:xfrm>
            <a:off x="2122302" y="2392553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b[m]=  {</a:t>
            </a:r>
            <a:endParaRPr lang="en" dirty="0"/>
          </a:p>
        </p:txBody>
      </p:sp>
      <p:sp>
        <p:nvSpPr>
          <p:cNvPr id="28" name="Shape 71"/>
          <p:cNvSpPr txBox="1">
            <a:spLocks/>
          </p:cNvSpPr>
          <p:nvPr/>
        </p:nvSpPr>
        <p:spPr>
          <a:xfrm>
            <a:off x="6888914" y="23925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29" name="Shape 69"/>
          <p:cNvSpPr txBox="1">
            <a:spLocks/>
          </p:cNvSpPr>
          <p:nvPr/>
        </p:nvSpPr>
        <p:spPr>
          <a:xfrm>
            <a:off x="5344072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9</a:t>
            </a:r>
          </a:p>
        </p:txBody>
      </p:sp>
      <p:sp>
        <p:nvSpPr>
          <p:cNvPr id="30" name="Shape 69"/>
          <p:cNvSpPr txBox="1">
            <a:spLocks/>
          </p:cNvSpPr>
          <p:nvPr/>
        </p:nvSpPr>
        <p:spPr>
          <a:xfrm>
            <a:off x="6444111" y="2429433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35" name="Shape 69"/>
          <p:cNvSpPr txBox="1">
            <a:spLocks/>
          </p:cNvSpPr>
          <p:nvPr/>
        </p:nvSpPr>
        <p:spPr>
          <a:xfrm>
            <a:off x="4878575" y="279638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38" name="Shape 72"/>
          <p:cNvSpPr txBox="1">
            <a:spLocks/>
          </p:cNvSpPr>
          <p:nvPr/>
        </p:nvSpPr>
        <p:spPr>
          <a:xfrm>
            <a:off x="6094316" y="2785999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0</a:t>
            </a:r>
          </a:p>
          <a:p>
            <a:endParaRPr lang="en" dirty="0"/>
          </a:p>
        </p:txBody>
      </p:sp>
      <p:sp>
        <p:nvSpPr>
          <p:cNvPr id="39" name="Shape 73"/>
          <p:cNvSpPr txBox="1">
            <a:spLocks/>
          </p:cNvSpPr>
          <p:nvPr/>
        </p:nvSpPr>
        <p:spPr>
          <a:xfrm>
            <a:off x="4504881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40" name="Shape 71"/>
          <p:cNvSpPr txBox="1">
            <a:spLocks/>
          </p:cNvSpPr>
          <p:nvPr/>
        </p:nvSpPr>
        <p:spPr>
          <a:xfrm>
            <a:off x="2122302" y="2755690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c[m]=  {</a:t>
            </a:r>
            <a:endParaRPr lang="en" dirty="0"/>
          </a:p>
        </p:txBody>
      </p:sp>
      <p:sp>
        <p:nvSpPr>
          <p:cNvPr id="41" name="Shape 71"/>
          <p:cNvSpPr txBox="1">
            <a:spLocks/>
          </p:cNvSpPr>
          <p:nvPr/>
        </p:nvSpPr>
        <p:spPr>
          <a:xfrm>
            <a:off x="6888914" y="275569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42" name="Shape 69"/>
          <p:cNvSpPr txBox="1">
            <a:spLocks/>
          </p:cNvSpPr>
          <p:nvPr/>
        </p:nvSpPr>
        <p:spPr>
          <a:xfrm>
            <a:off x="5344072" y="2785999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44" name="Shape 71"/>
          <p:cNvSpPr txBox="1">
            <a:spLocks/>
          </p:cNvSpPr>
          <p:nvPr/>
        </p:nvSpPr>
        <p:spPr>
          <a:xfrm>
            <a:off x="523113" y="3644078"/>
            <a:ext cx="2424069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=1 to m-1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c[ </a:t>
            </a:r>
            <a:r>
              <a:rPr lang="en-PH" dirty="0" err="1"/>
              <a:t>i</a:t>
            </a:r>
            <a:r>
              <a:rPr lang="en-PH" dirty="0"/>
              <a:t> ] = c[ </a:t>
            </a:r>
            <a:r>
              <a:rPr lang="en-PH" dirty="0" err="1"/>
              <a:t>i</a:t>
            </a:r>
            <a:r>
              <a:rPr lang="en-PH" dirty="0"/>
              <a:t> ]+c[i-1]</a:t>
            </a:r>
          </a:p>
        </p:txBody>
      </p:sp>
      <p:sp>
        <p:nvSpPr>
          <p:cNvPr id="45" name="Shape 67"/>
          <p:cNvSpPr txBox="1">
            <a:spLocks/>
          </p:cNvSpPr>
          <p:nvPr/>
        </p:nvSpPr>
        <p:spPr>
          <a:xfrm>
            <a:off x="4093097" y="280349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6" name="Shape 67"/>
          <p:cNvSpPr txBox="1">
            <a:spLocks/>
          </p:cNvSpPr>
          <p:nvPr/>
        </p:nvSpPr>
        <p:spPr>
          <a:xfrm>
            <a:off x="3176175" y="28194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8" name="Shape 67"/>
          <p:cNvSpPr txBox="1">
            <a:spLocks/>
          </p:cNvSpPr>
          <p:nvPr/>
        </p:nvSpPr>
        <p:spPr>
          <a:xfrm>
            <a:off x="6528614" y="277942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9" name="Shape 67"/>
          <p:cNvSpPr txBox="1">
            <a:spLocks/>
          </p:cNvSpPr>
          <p:nvPr/>
        </p:nvSpPr>
        <p:spPr>
          <a:xfrm>
            <a:off x="4509965" y="2802715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50" name="Shape 67"/>
          <p:cNvSpPr txBox="1">
            <a:spLocks/>
          </p:cNvSpPr>
          <p:nvPr/>
        </p:nvSpPr>
        <p:spPr>
          <a:xfrm>
            <a:off x="3626685" y="281243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51" name="Shape 67"/>
          <p:cNvSpPr txBox="1">
            <a:spLocks/>
          </p:cNvSpPr>
          <p:nvPr/>
        </p:nvSpPr>
        <p:spPr>
          <a:xfrm>
            <a:off x="5770770" y="278485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2" name="Arrow: Curved Up 1"/>
          <p:cNvSpPr/>
          <p:nvPr/>
        </p:nvSpPr>
        <p:spPr>
          <a:xfrm>
            <a:off x="3356325" y="3298874"/>
            <a:ext cx="450510" cy="2321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Plus Sign 3"/>
          <p:cNvSpPr/>
          <p:nvPr/>
        </p:nvSpPr>
        <p:spPr>
          <a:xfrm>
            <a:off x="3444420" y="3604506"/>
            <a:ext cx="274320" cy="2737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Shape 67"/>
          <p:cNvSpPr txBox="1">
            <a:spLocks/>
          </p:cNvSpPr>
          <p:nvPr/>
        </p:nvSpPr>
        <p:spPr>
          <a:xfrm>
            <a:off x="3628464" y="2814514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47" name="Shape 69"/>
          <p:cNvSpPr txBox="1">
            <a:spLocks/>
          </p:cNvSpPr>
          <p:nvPr/>
        </p:nvSpPr>
        <p:spPr>
          <a:xfrm>
            <a:off x="4101648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</a:t>
            </a:r>
            <a:endParaRPr lang="en" dirty="0"/>
          </a:p>
        </p:txBody>
      </p:sp>
      <p:sp>
        <p:nvSpPr>
          <p:cNvPr id="52" name="Shape 73"/>
          <p:cNvSpPr txBox="1">
            <a:spLocks/>
          </p:cNvSpPr>
          <p:nvPr/>
        </p:nvSpPr>
        <p:spPr>
          <a:xfrm>
            <a:off x="4877693" y="280349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53" name="Shape 73"/>
          <p:cNvSpPr txBox="1">
            <a:spLocks/>
          </p:cNvSpPr>
          <p:nvPr/>
        </p:nvSpPr>
        <p:spPr>
          <a:xfrm>
            <a:off x="5339146" y="279902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54" name="Shape 72"/>
          <p:cNvSpPr txBox="1">
            <a:spLocks/>
          </p:cNvSpPr>
          <p:nvPr/>
        </p:nvSpPr>
        <p:spPr>
          <a:xfrm>
            <a:off x="5710510" y="2785999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6</a:t>
            </a:r>
          </a:p>
          <a:p>
            <a:endParaRPr lang="en" dirty="0"/>
          </a:p>
        </p:txBody>
      </p:sp>
      <p:sp>
        <p:nvSpPr>
          <p:cNvPr id="55" name="Shape 67"/>
          <p:cNvSpPr txBox="1">
            <a:spLocks/>
          </p:cNvSpPr>
          <p:nvPr/>
        </p:nvSpPr>
        <p:spPr>
          <a:xfrm>
            <a:off x="6153492" y="279545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56" name="Shape 67"/>
          <p:cNvSpPr txBox="1">
            <a:spLocks/>
          </p:cNvSpPr>
          <p:nvPr/>
        </p:nvSpPr>
        <p:spPr>
          <a:xfrm>
            <a:off x="6534503" y="278830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955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066 -0.00402 0.00452 -0.00155 0.04844 -0.00155 " pathEditMode="relative" ptsTypes="A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066 -0.00402 0.00452 -0.00155 0.04844 -0.00155 " pathEditMode="relative" ptsTypes="A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1 -0.00093 L 0.09496 -0.00031 " pathEditMode="relative" ptsTypes="AA"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8.64198E-7 L 0.09409 8.64198E-7 " pathEditMode="relative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1 0.00062 L 0.1408 -0.00031 " pathEditMode="relative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00062 L 0.13993 0.00154 " pathEditMode="relative" ptsTypes="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5 0.00062 L 0.18368 0.00062 " pathEditMode="relative" ptsTypes="AA">
                                      <p:cBhvr>
                                        <p:cTn id="8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23 0.00154 L 0.18368 0.00154 " pathEditMode="relative" ptsTypes="AA">
                                      <p:cBhvr>
                                        <p:cTn id="8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00062 L 0.2342 -0.0003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6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 0.00154 L 0.23541 0.00154 " pathEditMode="relative" ptsTypes="AA"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68 -0.00031 L 0.2783 -0.00031 " pathEditMode="relative" ptsTypes="AA">
                                      <p:cBhvr>
                                        <p:cTn id="1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68 0.00154 L 0.27795 0.00154 " pathEditMode="relative" ptsTypes="AA">
                                      <p:cBhvr>
                                        <p:cTn id="1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73 0.00062 L 0.32083 0.00062 " pathEditMode="relative" ptsTypes="AA">
                                      <p:cBhvr>
                                        <p:cTn id="1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8 0.00216 L 0.32048 0.00216 " pathEditMode="relative" ptsTypes="AA">
                                      <p:cBhvr>
                                        <p:cTn id="1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4" grpId="1" build="p"/>
      <p:bldP spid="35" grpId="0"/>
      <p:bldP spid="38" grpId="0"/>
      <p:bldP spid="39" grpId="0"/>
      <p:bldP spid="42" grpId="0"/>
      <p:bldP spid="44" grpId="0"/>
      <p:bldP spid="45" grpId="0"/>
      <p:bldP spid="48" grpId="0"/>
      <p:bldP spid="49" grpId="0"/>
      <p:bldP spid="50" grpId="0"/>
      <p:bldP spid="51" grpId="0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3" grpId="0"/>
      <p:bldP spid="47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76633" y="2057476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7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56627" y="2050900"/>
            <a:ext cx="452475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57955" y="2057476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26685" y="2050900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61377" y="2057476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682152" y="2050900"/>
            <a:ext cx="4599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497524" y="2064189"/>
            <a:ext cx="360300" cy="42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1034" y="968558"/>
            <a:ext cx="7241931" cy="1218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Step 6:   Create an empty array (d [ ]) with n length. Traverse through 	a[ ]. Place the value of a[ ] to d[ ] by matching its equivalent 	value to b[ ] which has a corresponding index in c[ ].</a:t>
            </a:r>
          </a:p>
        </p:txBody>
      </p:sp>
      <p:sp>
        <p:nvSpPr>
          <p:cNvPr id="11" name="Shape 71"/>
          <p:cNvSpPr txBox="1">
            <a:spLocks/>
          </p:cNvSpPr>
          <p:nvPr/>
        </p:nvSpPr>
        <p:spPr>
          <a:xfrm>
            <a:off x="2178103" y="2048508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a[n]=  {</a:t>
            </a:r>
            <a:endParaRPr lang="en" dirty="0"/>
          </a:p>
        </p:txBody>
      </p:sp>
      <p:sp>
        <p:nvSpPr>
          <p:cNvPr id="12" name="Shape 71"/>
          <p:cNvSpPr txBox="1">
            <a:spLocks/>
          </p:cNvSpPr>
          <p:nvPr/>
        </p:nvSpPr>
        <p:spPr>
          <a:xfrm>
            <a:off x="6127597" y="204009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19" name="Shape 67"/>
          <p:cNvSpPr txBox="1">
            <a:spLocks/>
          </p:cNvSpPr>
          <p:nvPr/>
        </p:nvSpPr>
        <p:spPr>
          <a:xfrm>
            <a:off x="40905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21" name="Shape 68"/>
          <p:cNvSpPr txBox="1">
            <a:spLocks/>
          </p:cNvSpPr>
          <p:nvPr/>
        </p:nvSpPr>
        <p:spPr>
          <a:xfrm>
            <a:off x="5682152" y="2422862"/>
            <a:ext cx="45247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2" name="Shape 69"/>
          <p:cNvSpPr txBox="1">
            <a:spLocks/>
          </p:cNvSpPr>
          <p:nvPr/>
        </p:nvSpPr>
        <p:spPr>
          <a:xfrm>
            <a:off x="4865252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23" name="Shape 70"/>
          <p:cNvSpPr txBox="1">
            <a:spLocks/>
          </p:cNvSpPr>
          <p:nvPr/>
        </p:nvSpPr>
        <p:spPr>
          <a:xfrm>
            <a:off x="3626685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3161377" y="240769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5" name="Shape 72"/>
          <p:cNvSpPr txBox="1">
            <a:spLocks/>
          </p:cNvSpPr>
          <p:nvPr/>
        </p:nvSpPr>
        <p:spPr>
          <a:xfrm>
            <a:off x="6094316" y="2422862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  <a:p>
            <a:endParaRPr lang="en" dirty="0"/>
          </a:p>
        </p:txBody>
      </p:sp>
      <p:sp>
        <p:nvSpPr>
          <p:cNvPr id="26" name="Shape 73"/>
          <p:cNvSpPr txBox="1">
            <a:spLocks/>
          </p:cNvSpPr>
          <p:nvPr/>
        </p:nvSpPr>
        <p:spPr>
          <a:xfrm>
            <a:off x="4504952" y="239887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  <a:p>
            <a:endParaRPr lang="en" dirty="0"/>
          </a:p>
        </p:txBody>
      </p:sp>
      <p:sp>
        <p:nvSpPr>
          <p:cNvPr id="27" name="Shape 71"/>
          <p:cNvSpPr txBox="1">
            <a:spLocks/>
          </p:cNvSpPr>
          <p:nvPr/>
        </p:nvSpPr>
        <p:spPr>
          <a:xfrm>
            <a:off x="2122302" y="2392553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b[m]=  {</a:t>
            </a:r>
            <a:endParaRPr lang="en" dirty="0"/>
          </a:p>
        </p:txBody>
      </p:sp>
      <p:sp>
        <p:nvSpPr>
          <p:cNvPr id="28" name="Shape 71"/>
          <p:cNvSpPr txBox="1">
            <a:spLocks/>
          </p:cNvSpPr>
          <p:nvPr/>
        </p:nvSpPr>
        <p:spPr>
          <a:xfrm>
            <a:off x="6888914" y="23925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29" name="Shape 69"/>
          <p:cNvSpPr txBox="1">
            <a:spLocks/>
          </p:cNvSpPr>
          <p:nvPr/>
        </p:nvSpPr>
        <p:spPr>
          <a:xfrm>
            <a:off x="5344072" y="242286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9</a:t>
            </a:r>
          </a:p>
        </p:txBody>
      </p:sp>
      <p:sp>
        <p:nvSpPr>
          <p:cNvPr id="30" name="Shape 69"/>
          <p:cNvSpPr txBox="1">
            <a:spLocks/>
          </p:cNvSpPr>
          <p:nvPr/>
        </p:nvSpPr>
        <p:spPr>
          <a:xfrm>
            <a:off x="6423396" y="2417949"/>
            <a:ext cx="46551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39" name="Shape 73"/>
          <p:cNvSpPr txBox="1">
            <a:spLocks/>
          </p:cNvSpPr>
          <p:nvPr/>
        </p:nvSpPr>
        <p:spPr>
          <a:xfrm>
            <a:off x="4504881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40" name="Shape 71"/>
          <p:cNvSpPr txBox="1">
            <a:spLocks/>
          </p:cNvSpPr>
          <p:nvPr/>
        </p:nvSpPr>
        <p:spPr>
          <a:xfrm>
            <a:off x="2143027" y="2810211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c[m]=  {</a:t>
            </a:r>
            <a:endParaRPr lang="en" dirty="0"/>
          </a:p>
        </p:txBody>
      </p:sp>
      <p:sp>
        <p:nvSpPr>
          <p:cNvPr id="41" name="Shape 71"/>
          <p:cNvSpPr txBox="1">
            <a:spLocks/>
          </p:cNvSpPr>
          <p:nvPr/>
        </p:nvSpPr>
        <p:spPr>
          <a:xfrm>
            <a:off x="6888914" y="275569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44" name="Shape 71"/>
          <p:cNvSpPr txBox="1">
            <a:spLocks/>
          </p:cNvSpPr>
          <p:nvPr/>
        </p:nvSpPr>
        <p:spPr>
          <a:xfrm>
            <a:off x="119535" y="2998939"/>
            <a:ext cx="2424069" cy="1800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d[n]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for </a:t>
            </a:r>
            <a:r>
              <a:rPr lang="en-PH" dirty="0" err="1"/>
              <a:t>i</a:t>
            </a:r>
            <a:r>
              <a:rPr lang="en-PH" dirty="0"/>
              <a:t>=0 to n-1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for j=0 to m-1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if(a[</a:t>
            </a:r>
            <a:r>
              <a:rPr lang="en-PH" dirty="0" err="1"/>
              <a:t>i</a:t>
            </a:r>
            <a:r>
              <a:rPr lang="en-PH" dirty="0"/>
              <a:t>]==b[j])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d[c[j]-1]=a[</a:t>
            </a:r>
            <a:r>
              <a:rPr lang="en-PH" dirty="0" err="1"/>
              <a:t>i</a:t>
            </a:r>
            <a:r>
              <a:rPr lang="en-PH" dirty="0"/>
              <a:t>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c[j]--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PH" dirty="0"/>
              <a:t>           j=m</a:t>
            </a:r>
          </a:p>
        </p:txBody>
      </p:sp>
      <p:sp>
        <p:nvSpPr>
          <p:cNvPr id="46" name="Shape 67"/>
          <p:cNvSpPr txBox="1">
            <a:spLocks/>
          </p:cNvSpPr>
          <p:nvPr/>
        </p:nvSpPr>
        <p:spPr>
          <a:xfrm>
            <a:off x="3176175" y="28194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3" name="Shape 67"/>
          <p:cNvSpPr txBox="1">
            <a:spLocks/>
          </p:cNvSpPr>
          <p:nvPr/>
        </p:nvSpPr>
        <p:spPr>
          <a:xfrm>
            <a:off x="3636746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47" name="Shape 69"/>
          <p:cNvSpPr txBox="1">
            <a:spLocks/>
          </p:cNvSpPr>
          <p:nvPr/>
        </p:nvSpPr>
        <p:spPr>
          <a:xfrm>
            <a:off x="4093556" y="280349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52" name="Shape 73"/>
          <p:cNvSpPr txBox="1">
            <a:spLocks/>
          </p:cNvSpPr>
          <p:nvPr/>
        </p:nvSpPr>
        <p:spPr>
          <a:xfrm>
            <a:off x="4880306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53" name="Shape 73"/>
          <p:cNvSpPr txBox="1">
            <a:spLocks/>
          </p:cNvSpPr>
          <p:nvPr/>
        </p:nvSpPr>
        <p:spPr>
          <a:xfrm>
            <a:off x="5350973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54" name="Shape 72"/>
          <p:cNvSpPr txBox="1">
            <a:spLocks/>
          </p:cNvSpPr>
          <p:nvPr/>
        </p:nvSpPr>
        <p:spPr>
          <a:xfrm>
            <a:off x="5704372" y="2810211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6</a:t>
            </a:r>
          </a:p>
          <a:p>
            <a:endParaRPr lang="en" dirty="0"/>
          </a:p>
        </p:txBody>
      </p:sp>
      <p:sp>
        <p:nvSpPr>
          <p:cNvPr id="55" name="Shape 67"/>
          <p:cNvSpPr txBox="1">
            <a:spLocks/>
          </p:cNvSpPr>
          <p:nvPr/>
        </p:nvSpPr>
        <p:spPr>
          <a:xfrm>
            <a:off x="6155656" y="281250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56" name="Shape 67"/>
          <p:cNvSpPr txBox="1">
            <a:spLocks/>
          </p:cNvSpPr>
          <p:nvPr/>
        </p:nvSpPr>
        <p:spPr>
          <a:xfrm>
            <a:off x="6534892" y="281359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57" name="Shape 67"/>
          <p:cNvSpPr txBox="1">
            <a:spLocks/>
          </p:cNvSpPr>
          <p:nvPr/>
        </p:nvSpPr>
        <p:spPr>
          <a:xfrm>
            <a:off x="4097863" y="316366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58" name="Shape 68"/>
          <p:cNvSpPr txBox="1">
            <a:spLocks/>
          </p:cNvSpPr>
          <p:nvPr/>
        </p:nvSpPr>
        <p:spPr>
          <a:xfrm>
            <a:off x="5359849" y="3152543"/>
            <a:ext cx="372014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59" name="Shape 69"/>
          <p:cNvSpPr txBox="1">
            <a:spLocks/>
          </p:cNvSpPr>
          <p:nvPr/>
        </p:nvSpPr>
        <p:spPr>
          <a:xfrm>
            <a:off x="4892218" y="3167030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60" name="Shape 70"/>
          <p:cNvSpPr txBox="1">
            <a:spLocks/>
          </p:cNvSpPr>
          <p:nvPr/>
        </p:nvSpPr>
        <p:spPr>
          <a:xfrm>
            <a:off x="3625852" y="315256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61" name="Shape 71"/>
          <p:cNvSpPr txBox="1">
            <a:spLocks/>
          </p:cNvSpPr>
          <p:nvPr/>
        </p:nvSpPr>
        <p:spPr>
          <a:xfrm>
            <a:off x="3160544" y="3161792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62" name="Shape 72"/>
          <p:cNvSpPr txBox="1">
            <a:spLocks/>
          </p:cNvSpPr>
          <p:nvPr/>
        </p:nvSpPr>
        <p:spPr>
          <a:xfrm>
            <a:off x="5787197" y="3161255"/>
            <a:ext cx="339585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  <a:p>
            <a:endParaRPr lang="en" dirty="0"/>
          </a:p>
        </p:txBody>
      </p:sp>
      <p:sp>
        <p:nvSpPr>
          <p:cNvPr id="63" name="Shape 73"/>
          <p:cNvSpPr txBox="1">
            <a:spLocks/>
          </p:cNvSpPr>
          <p:nvPr/>
        </p:nvSpPr>
        <p:spPr>
          <a:xfrm>
            <a:off x="4496691" y="3161255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  <a:p>
            <a:endParaRPr lang="en" dirty="0"/>
          </a:p>
        </p:txBody>
      </p:sp>
      <p:sp>
        <p:nvSpPr>
          <p:cNvPr id="64" name="Shape 71"/>
          <p:cNvSpPr txBox="1">
            <a:spLocks/>
          </p:cNvSpPr>
          <p:nvPr/>
        </p:nvSpPr>
        <p:spPr>
          <a:xfrm>
            <a:off x="2190430" y="3143961"/>
            <a:ext cx="965676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d[n]=  {</a:t>
            </a:r>
            <a:endParaRPr lang="en" dirty="0"/>
          </a:p>
        </p:txBody>
      </p:sp>
      <p:sp>
        <p:nvSpPr>
          <p:cNvPr id="65" name="Shape 71"/>
          <p:cNvSpPr txBox="1">
            <a:spLocks/>
          </p:cNvSpPr>
          <p:nvPr/>
        </p:nvSpPr>
        <p:spPr>
          <a:xfrm>
            <a:off x="6141219" y="3122257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3170612" y="2160057"/>
            <a:ext cx="304005" cy="290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095496" y="2497746"/>
            <a:ext cx="304005" cy="290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02455" y="2909269"/>
            <a:ext cx="304005" cy="290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7" name="Shape 67"/>
          <p:cNvSpPr txBox="1">
            <a:spLocks/>
          </p:cNvSpPr>
          <p:nvPr/>
        </p:nvSpPr>
        <p:spPr>
          <a:xfrm>
            <a:off x="4096032" y="3168114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78" name="Shape 67"/>
          <p:cNvSpPr txBox="1">
            <a:spLocks/>
          </p:cNvSpPr>
          <p:nvPr/>
        </p:nvSpPr>
        <p:spPr>
          <a:xfrm>
            <a:off x="4087842" y="2810211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79" name="Shape 70"/>
          <p:cNvSpPr txBox="1">
            <a:spLocks/>
          </p:cNvSpPr>
          <p:nvPr/>
        </p:nvSpPr>
        <p:spPr>
          <a:xfrm>
            <a:off x="3149783" y="3168114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80" name="Shape 69"/>
          <p:cNvSpPr txBox="1">
            <a:spLocks/>
          </p:cNvSpPr>
          <p:nvPr/>
        </p:nvSpPr>
        <p:spPr>
          <a:xfrm>
            <a:off x="3180767" y="2819453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</a:p>
        </p:txBody>
      </p:sp>
      <p:sp>
        <p:nvSpPr>
          <p:cNvPr id="81" name="Shape 73"/>
          <p:cNvSpPr txBox="1">
            <a:spLocks/>
          </p:cNvSpPr>
          <p:nvPr/>
        </p:nvSpPr>
        <p:spPr>
          <a:xfrm>
            <a:off x="4895519" y="3173606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  <a:p>
            <a:endParaRPr lang="en" dirty="0"/>
          </a:p>
        </p:txBody>
      </p:sp>
      <p:sp>
        <p:nvSpPr>
          <p:cNvPr id="82" name="Shape 68"/>
          <p:cNvSpPr txBox="1">
            <a:spLocks/>
          </p:cNvSpPr>
          <p:nvPr/>
        </p:nvSpPr>
        <p:spPr>
          <a:xfrm>
            <a:off x="4499095" y="2805247"/>
            <a:ext cx="372014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83" name="Shape 68"/>
          <p:cNvSpPr txBox="1">
            <a:spLocks/>
          </p:cNvSpPr>
          <p:nvPr/>
        </p:nvSpPr>
        <p:spPr>
          <a:xfrm>
            <a:off x="4499614" y="3164299"/>
            <a:ext cx="372014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84" name="Shape 72"/>
          <p:cNvSpPr txBox="1">
            <a:spLocks/>
          </p:cNvSpPr>
          <p:nvPr/>
        </p:nvSpPr>
        <p:spPr>
          <a:xfrm>
            <a:off x="4514590" y="2816650"/>
            <a:ext cx="4599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3</a:t>
            </a:r>
          </a:p>
          <a:p>
            <a:endParaRPr lang="en" dirty="0"/>
          </a:p>
        </p:txBody>
      </p:sp>
      <p:sp>
        <p:nvSpPr>
          <p:cNvPr id="85" name="Shape 68"/>
          <p:cNvSpPr txBox="1">
            <a:spLocks/>
          </p:cNvSpPr>
          <p:nvPr/>
        </p:nvSpPr>
        <p:spPr>
          <a:xfrm>
            <a:off x="3617721" y="3168114"/>
            <a:ext cx="372014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86" name="Shape 68"/>
          <p:cNvSpPr txBox="1">
            <a:spLocks/>
          </p:cNvSpPr>
          <p:nvPr/>
        </p:nvSpPr>
        <p:spPr>
          <a:xfrm>
            <a:off x="3627189" y="2816650"/>
            <a:ext cx="372014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87" name="Shape 68"/>
          <p:cNvSpPr txBox="1">
            <a:spLocks/>
          </p:cNvSpPr>
          <p:nvPr/>
        </p:nvSpPr>
        <p:spPr>
          <a:xfrm>
            <a:off x="5718175" y="3158529"/>
            <a:ext cx="44609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88" name="Shape 67"/>
          <p:cNvSpPr txBox="1">
            <a:spLocks/>
          </p:cNvSpPr>
          <p:nvPr/>
        </p:nvSpPr>
        <p:spPr>
          <a:xfrm>
            <a:off x="6531753" y="280349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89" name="Shape 68"/>
          <p:cNvSpPr txBox="1">
            <a:spLocks/>
          </p:cNvSpPr>
          <p:nvPr/>
        </p:nvSpPr>
        <p:spPr>
          <a:xfrm>
            <a:off x="5279710" y="3151126"/>
            <a:ext cx="446098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90" name="Shape 67"/>
          <p:cNvSpPr txBox="1">
            <a:spLocks/>
          </p:cNvSpPr>
          <p:nvPr/>
        </p:nvSpPr>
        <p:spPr>
          <a:xfrm>
            <a:off x="5768207" y="2821018"/>
            <a:ext cx="3603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87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85 L 0.05121 0.00031 " pathEditMode="relative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62 L -0.10052 0.00185 " pathEditMode="relative" ptsTypes="AA">
                                      <p:cBhvr>
                                        <p:cTn id="6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2 L -0.10139 0.00247 " pathEditMode="relative" ptsTypes="AA">
                                      <p:cBhvr>
                                        <p:cTn id="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0093 L 0.09896 -0.00093 " pathEditMode="relative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52 0.0034 L 0.04479 -0.00062 " pathEditMode="relative" ptsTypes="AA">
                                      <p:cBhvr>
                                        <p:cTn id="8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9 0.0037 L 0.04479 -0.00155 " pathEditMode="relative" ptsTypes="AA">
                                      <p:cBhvr>
                                        <p:cTn id="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-0.00093 L 0.14583 -0.00093 " pathEditMode="relative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00093 L 0.18507 0.00031 " pathEditMode="relative" ptsTypes="AA">
                                      <p:cBhvr>
                                        <p:cTn id="1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-0.00062 L -0.05052 0.00185 " pathEditMode="relative" ptsTypes="AA">
                                      <p:cBhvr>
                                        <p:cTn id="1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-0.00031 L -0.0507 0.00247 " pathEditMode="relative" ptsTypes="AA">
                                      <p:cBhvr>
                                        <p:cTn id="14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94 0.00031 L 0.23594 0.00031 " pathEditMode="relative" ptsTypes="AA">
                                      <p:cBhvr>
                                        <p:cTn id="1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0.00062 L 0.26337 0.0071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7 0.00247 L 0.26545 0.00092 " pathEditMode="relative" ptsTypes="AA">
                                      <p:cBhvr>
                                        <p:cTn id="16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 0.00031 L 0.28281 0.00031 " pathEditMode="relative" ptsTypes="AA">
                                      <p:cBhvr>
                                        <p:cTn id="1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6 0.00617 L 0.18177 0.00617 " pathEditMode="relative" ptsTypes="AA">
                                      <p:cBhvr>
                                        <p:cTn id="19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-0.00031 L 0.18316 -0.00155 " pathEditMode="relative" ptsTypes="AA">
                                      <p:cBhvr>
                                        <p:cTn id="19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4" grpId="1" build="p"/>
      <p:bldP spid="39" grpId="0"/>
      <p:bldP spid="44" grpId="0"/>
      <p:bldP spid="46" grpId="0"/>
      <p:bldP spid="43" grpId="0"/>
      <p:bldP spid="47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7" grpId="0"/>
      <p:bldP spid="78" grpId="0"/>
      <p:bldP spid="79" grpId="0"/>
      <p:bldP spid="80" grpId="0"/>
      <p:bldP spid="81" grpId="0"/>
      <p:bldP spid="82" grpId="0"/>
      <p:bldP spid="82" grpId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37" y="136336"/>
            <a:ext cx="8520600" cy="572700"/>
          </a:xfrm>
        </p:spPr>
        <p:txBody>
          <a:bodyPr/>
          <a:lstStyle/>
          <a:p>
            <a:r>
              <a:rPr lang="en-PH" dirty="0"/>
              <a:t>Exercise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9037" y="886040"/>
            <a:ext cx="3504499" cy="795049"/>
          </a:xfrm>
        </p:spPr>
        <p:txBody>
          <a:bodyPr/>
          <a:lstStyle/>
          <a:p>
            <a:r>
              <a:rPr lang="en-PH" dirty="0"/>
              <a:t>Sort the array ascendingly using the steps of count sort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9037" y="2047830"/>
            <a:ext cx="3504499" cy="795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PH" dirty="0"/>
              <a:t>a[n] = { 9, 3, 12, 5, 7, 5, 6}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53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PH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2490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656</Words>
  <Application>Microsoft Office PowerPoint</Application>
  <PresentationFormat>On-screen Show (16:9)</PresentationFormat>
  <Paragraphs>226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simple-dark-2</vt:lpstr>
      <vt:lpstr>Counting Sort</vt:lpstr>
      <vt:lpstr>Counting Sort</vt:lpstr>
      <vt:lpstr>Steps</vt:lpstr>
      <vt:lpstr>Steps</vt:lpstr>
      <vt:lpstr>Steps</vt:lpstr>
      <vt:lpstr>Steps</vt:lpstr>
      <vt:lpstr>Steps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cp:lastModifiedBy>Benson  R. Polican</cp:lastModifiedBy>
  <cp:revision>39</cp:revision>
  <dcterms:modified xsi:type="dcterms:W3CDTF">2017-06-01T05:20:34Z</dcterms:modified>
</cp:coreProperties>
</file>