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91" r:id="rId2"/>
    <p:sldId id="292" r:id="rId3"/>
    <p:sldId id="293" r:id="rId4"/>
    <p:sldId id="294" r:id="rId5"/>
    <p:sldId id="295" r:id="rId6"/>
    <p:sldId id="296" r:id="rId7"/>
    <p:sldId id="298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7214-C04B-4145-89E7-5465B63A78F9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492-2C95-46AF-81CD-79BF6D25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48" y="5423124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20648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23124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94012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13498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2260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and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Patrick Del GALLEGO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5226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Review of </a:t>
            </a:r>
            <a:r>
              <a:rPr lang="en-US" sz="6600" dirty="0" err="1"/>
              <a:t>QuickSort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2938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796684" y="1947199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4218374" y="2459734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75590" y="1894833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1097280" y="2407368"/>
            <a:ext cx="586518" cy="512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FALSE</a:t>
            </a:r>
            <a:r>
              <a:rPr lang="en-US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Do nothing.</a:t>
            </a:r>
          </a:p>
        </p:txBody>
      </p:sp>
    </p:spTree>
    <p:extLst>
      <p:ext uri="{BB962C8B-B14F-4D97-AF65-F5344CB8AC3E}">
        <p14:creationId xmlns:p14="http://schemas.microsoft.com/office/powerpoint/2010/main" val="242261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983036" y="1922997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5404726" y="2435532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529693" y="190524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2947386" y="241777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TRUE</a:t>
            </a:r>
            <a:r>
              <a:rPr lang="en-US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Index++</a:t>
            </a:r>
          </a:p>
          <a:p>
            <a:pPr marL="0" indent="0">
              <a:buNone/>
            </a:pPr>
            <a:r>
              <a:rPr lang="en-US" sz="2800" dirty="0"/>
              <a:t>Swap(</a:t>
            </a:r>
            <a:r>
              <a:rPr lang="en-US" sz="2800" dirty="0" err="1"/>
              <a:t>arr</a:t>
            </a:r>
            <a:r>
              <a:rPr lang="en-US" sz="2800" dirty="0"/>
              <a:t>[index],</a:t>
            </a:r>
            <a:r>
              <a:rPr lang="en-US" sz="2800" dirty="0" err="1"/>
              <a:t>arr</a:t>
            </a:r>
            <a:r>
              <a:rPr lang="en-US" sz="2800" dirty="0"/>
              <a:t>[j])</a:t>
            </a:r>
          </a:p>
        </p:txBody>
      </p:sp>
    </p:spTree>
    <p:extLst>
      <p:ext uri="{BB962C8B-B14F-4D97-AF65-F5344CB8AC3E}">
        <p14:creationId xmlns:p14="http://schemas.microsoft.com/office/powerpoint/2010/main" val="49216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3792"/>
              </p:ext>
            </p:extLst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983036" y="1922997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5404726" y="2435532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529693" y="190524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2947386" y="241777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TRUE</a:t>
            </a:r>
            <a:r>
              <a:rPr lang="en-US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Index++</a:t>
            </a:r>
          </a:p>
          <a:p>
            <a:pPr marL="0" indent="0">
              <a:buNone/>
            </a:pPr>
            <a:r>
              <a:rPr lang="en-US" sz="2800" b="1" u="sng" dirty="0"/>
              <a:t>Swap(</a:t>
            </a:r>
            <a:r>
              <a:rPr lang="en-US" sz="2800" b="1" u="sng" dirty="0" err="1"/>
              <a:t>arr</a:t>
            </a:r>
            <a:r>
              <a:rPr lang="en-US" sz="2800" b="1" u="sng" dirty="0"/>
              <a:t>[index],</a:t>
            </a:r>
            <a:r>
              <a:rPr lang="en-US" sz="2800" b="1" u="sng" dirty="0" err="1"/>
              <a:t>arr</a:t>
            </a:r>
            <a:r>
              <a:rPr lang="en-US" sz="2800" b="1" u="sng" dirty="0"/>
              <a:t>[j])</a:t>
            </a:r>
          </a:p>
        </p:txBody>
      </p:sp>
      <p:sp>
        <p:nvSpPr>
          <p:cNvPr id="20" name="Arrow: Curved Up 19"/>
          <p:cNvSpPr/>
          <p:nvPr/>
        </p:nvSpPr>
        <p:spPr>
          <a:xfrm>
            <a:off x="2947386" y="3553579"/>
            <a:ext cx="2612905" cy="501185"/>
          </a:xfrm>
          <a:prstGeom prst="curvedUpArrow">
            <a:avLst/>
          </a:prstGeom>
          <a:ln>
            <a:head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/>
          <p:cNvSpPr/>
          <p:nvPr/>
        </p:nvSpPr>
        <p:spPr>
          <a:xfrm rot="10800000">
            <a:off x="2871602" y="2321127"/>
            <a:ext cx="2612905" cy="501185"/>
          </a:xfrm>
          <a:prstGeom prst="curvedUpArrow">
            <a:avLst/>
          </a:prstGeom>
          <a:ln>
            <a:head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7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656583"/>
              </p:ext>
            </p:extLst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305142" y="1936378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726832" y="2448913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784882" y="189809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202575" y="241062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TRUE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u="sng" dirty="0"/>
              <a:t>Index++</a:t>
            </a:r>
          </a:p>
          <a:p>
            <a:pPr marL="0" indent="0">
              <a:buNone/>
            </a:pPr>
            <a:r>
              <a:rPr lang="en-US" sz="2800" dirty="0"/>
              <a:t>Swap(</a:t>
            </a:r>
            <a:r>
              <a:rPr lang="en-US" sz="2800" dirty="0" err="1"/>
              <a:t>arr</a:t>
            </a:r>
            <a:r>
              <a:rPr lang="en-US" sz="2800" dirty="0"/>
              <a:t>[index],</a:t>
            </a:r>
            <a:r>
              <a:rPr lang="en-US" sz="2800" dirty="0" err="1"/>
              <a:t>arr</a:t>
            </a:r>
            <a:r>
              <a:rPr lang="en-US" sz="2800" dirty="0"/>
              <a:t>[j])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263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917510"/>
              </p:ext>
            </p:extLst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305142" y="1936378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726832" y="2448913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784882" y="189809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202575" y="241062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TRUE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Index++</a:t>
            </a:r>
          </a:p>
          <a:p>
            <a:pPr marL="0" indent="0">
              <a:buNone/>
            </a:pPr>
            <a:r>
              <a:rPr lang="en-US" sz="2800" b="1" u="sng" dirty="0"/>
              <a:t>Swap(</a:t>
            </a:r>
            <a:r>
              <a:rPr lang="en-US" sz="2800" b="1" u="sng" dirty="0" err="1"/>
              <a:t>arr</a:t>
            </a:r>
            <a:r>
              <a:rPr lang="en-US" sz="2800" b="1" u="sng" dirty="0"/>
              <a:t>[index],</a:t>
            </a:r>
            <a:r>
              <a:rPr lang="en-US" sz="2800" b="1" u="sng" dirty="0" err="1"/>
              <a:t>arr</a:t>
            </a:r>
            <a:r>
              <a:rPr lang="en-US" sz="2800" b="1" u="sng" dirty="0"/>
              <a:t>[j])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Arrow: Curved Up 14"/>
          <p:cNvSpPr/>
          <p:nvPr/>
        </p:nvSpPr>
        <p:spPr>
          <a:xfrm>
            <a:off x="4113926" y="3545932"/>
            <a:ext cx="2612905" cy="501185"/>
          </a:xfrm>
          <a:prstGeom prst="curvedUpArrow">
            <a:avLst/>
          </a:prstGeom>
          <a:ln>
            <a:head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Up 15"/>
          <p:cNvSpPr/>
          <p:nvPr/>
        </p:nvSpPr>
        <p:spPr>
          <a:xfrm rot="10800000">
            <a:off x="4038142" y="2313480"/>
            <a:ext cx="2612905" cy="501185"/>
          </a:xfrm>
          <a:prstGeom prst="curvedUpArrow">
            <a:avLst/>
          </a:prstGeom>
          <a:ln>
            <a:head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2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958624"/>
              </p:ext>
            </p:extLst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7561287" y="1974662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982977" y="2487197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784882" y="189809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202575" y="241062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FALSE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Do nothing</a:t>
            </a:r>
            <a:endParaRPr lang="en-US" sz="2800" b="1" u="sng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43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842159" y="1974662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9263849" y="2487197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784882" y="189809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202575" y="241062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FALSE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Do nothing</a:t>
            </a:r>
            <a:endParaRPr lang="en-US" sz="2800" b="1" u="sng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842159" y="1974662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9263849" y="2487197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784882" y="189809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202575" y="241062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Exit for loop. Do the following:</a:t>
            </a:r>
          </a:p>
          <a:p>
            <a:pPr marL="0" indent="0">
              <a:buNone/>
            </a:pPr>
            <a:r>
              <a:rPr lang="en-US" sz="2800" dirty="0"/>
              <a:t>Swap(</a:t>
            </a:r>
            <a:r>
              <a:rPr lang="en-US" sz="2800" dirty="0" err="1"/>
              <a:t>arr</a:t>
            </a:r>
            <a:r>
              <a:rPr lang="en-US" sz="2800" dirty="0"/>
              <a:t>[index + 1], pivot)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40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682868"/>
              </p:ext>
            </p:extLst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842159" y="1974662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9263849" y="2487197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784882" y="1898094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202575" y="2410629"/>
            <a:ext cx="3997" cy="52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Exit for loop. Do the following:</a:t>
            </a:r>
          </a:p>
          <a:p>
            <a:pPr marL="0" indent="0">
              <a:buNone/>
            </a:pPr>
            <a:r>
              <a:rPr lang="en-US" sz="2800" b="1" u="sng" dirty="0"/>
              <a:t>Swap(</a:t>
            </a:r>
            <a:r>
              <a:rPr lang="en-US" sz="2800" b="1" u="sng" dirty="0" err="1"/>
              <a:t>arr</a:t>
            </a:r>
            <a:r>
              <a:rPr lang="en-US" sz="2800" b="1" u="sng" dirty="0"/>
              <a:t>[index + 1], pivot)</a:t>
            </a:r>
            <a:endParaRPr lang="en-US" sz="2800" b="1" u="sng" dirty="0"/>
          </a:p>
        </p:txBody>
      </p:sp>
      <p:sp>
        <p:nvSpPr>
          <p:cNvPr id="15" name="Arrow: Curved Up 14"/>
          <p:cNvSpPr/>
          <p:nvPr/>
        </p:nvSpPr>
        <p:spPr>
          <a:xfrm>
            <a:off x="5395930" y="3545932"/>
            <a:ext cx="5208771" cy="501185"/>
          </a:xfrm>
          <a:prstGeom prst="curvedUpArrow">
            <a:avLst/>
          </a:prstGeom>
          <a:ln>
            <a:head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Up 15"/>
          <p:cNvSpPr/>
          <p:nvPr/>
        </p:nvSpPr>
        <p:spPr>
          <a:xfrm rot="10800000">
            <a:off x="5320144" y="2313478"/>
            <a:ext cx="5208771" cy="501185"/>
          </a:xfrm>
          <a:prstGeom prst="curvedUpArrow">
            <a:avLst/>
          </a:prstGeom>
          <a:ln>
            <a:head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0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054779"/>
              </p:ext>
            </p:extLst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Recursively call quicksort:</a:t>
            </a:r>
            <a:endParaRPr lang="en-US" sz="2800" u="sng" dirty="0"/>
          </a:p>
          <a:p>
            <a:pPr marL="0" indent="0">
              <a:buNone/>
            </a:pPr>
            <a:r>
              <a:rPr lang="en-US" sz="2800" dirty="0"/>
              <a:t>QUICKSORT(</a:t>
            </a:r>
            <a:r>
              <a:rPr lang="en-US" sz="2800" dirty="0" err="1"/>
              <a:t>arr</a:t>
            </a:r>
            <a:r>
              <a:rPr lang="en-US" sz="2800" dirty="0"/>
              <a:t>, low, pivot – 1)</a:t>
            </a:r>
          </a:p>
          <a:p>
            <a:pPr marL="0" indent="0">
              <a:buNone/>
            </a:pPr>
            <a:r>
              <a:rPr lang="en-US" sz="2800" dirty="0"/>
              <a:t>QUICKSORT(</a:t>
            </a:r>
            <a:r>
              <a:rPr lang="en-US" sz="2800" dirty="0" err="1"/>
              <a:t>arr</a:t>
            </a:r>
            <a:r>
              <a:rPr lang="en-US" sz="2800" dirty="0"/>
              <a:t>, pivot + 1, high)</a:t>
            </a:r>
          </a:p>
        </p:txBody>
      </p:sp>
    </p:spTree>
    <p:extLst>
      <p:ext uri="{BB962C8B-B14F-4D97-AF65-F5344CB8AC3E}">
        <p14:creationId xmlns:p14="http://schemas.microsoft.com/office/powerpoint/2010/main" val="318968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Divide-and-Conquer Paradigm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Worst case : O(n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Average case: O (n </a:t>
            </a:r>
            <a:r>
              <a:rPr lang="en-US" sz="3600" dirty="0" err="1"/>
              <a:t>lg</a:t>
            </a:r>
            <a:r>
              <a:rPr lang="en-US" sz="3600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87236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Recursively call quicksort:</a:t>
            </a:r>
            <a:endParaRPr lang="en-US" sz="2800" u="sng" dirty="0"/>
          </a:p>
          <a:p>
            <a:pPr marL="0" indent="0">
              <a:buNone/>
            </a:pPr>
            <a:r>
              <a:rPr lang="en-US" sz="2800" b="1" u="sng" dirty="0"/>
              <a:t>QUICKSORT(</a:t>
            </a:r>
            <a:r>
              <a:rPr lang="en-US" sz="2800" b="1" u="sng" dirty="0" err="1"/>
              <a:t>arr</a:t>
            </a:r>
            <a:r>
              <a:rPr lang="en-US" sz="2800" b="1" u="sng" dirty="0"/>
              <a:t>, low, pivot – 1)</a:t>
            </a:r>
          </a:p>
          <a:p>
            <a:pPr marL="0" indent="0">
              <a:buNone/>
            </a:pPr>
            <a:r>
              <a:rPr lang="en-US" sz="2800" b="1" u="sng" dirty="0"/>
              <a:t>QUICKSORT(</a:t>
            </a:r>
            <a:r>
              <a:rPr lang="en-US" sz="2800" b="1" u="sng" dirty="0" err="1"/>
              <a:t>arr</a:t>
            </a:r>
            <a:r>
              <a:rPr lang="en-US" sz="2800" b="1" u="sng" dirty="0"/>
              <a:t>, pivot + 1, high)</a:t>
            </a:r>
          </a:p>
        </p:txBody>
      </p:sp>
      <p:sp>
        <p:nvSpPr>
          <p:cNvPr id="3" name="Rectangle 2"/>
          <p:cNvSpPr/>
          <p:nvPr/>
        </p:nvSpPr>
        <p:spPr>
          <a:xfrm>
            <a:off x="960582" y="2780145"/>
            <a:ext cx="3943927" cy="9051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8083" y="1958761"/>
            <a:ext cx="472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QUICKSORT(</a:t>
            </a:r>
            <a:r>
              <a:rPr lang="en-US" sz="2800" b="1" u="sng" dirty="0" err="1"/>
              <a:t>arr</a:t>
            </a:r>
            <a:r>
              <a:rPr lang="en-US" sz="2800" b="1" u="sng" dirty="0"/>
              <a:t>, low, pivot – 1)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6480" y="2780481"/>
            <a:ext cx="5029200" cy="9051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6480" y="1958761"/>
            <a:ext cx="4850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QUICKSORT(</a:t>
            </a:r>
            <a:r>
              <a:rPr lang="en-US" sz="2800" b="1" u="sng" dirty="0" err="1"/>
              <a:t>arr</a:t>
            </a:r>
            <a:r>
              <a:rPr lang="en-US" sz="2800" b="1" u="sng" dirty="0"/>
              <a:t>, pivot + 1, high)</a:t>
            </a:r>
          </a:p>
        </p:txBody>
      </p:sp>
    </p:spTree>
    <p:extLst>
      <p:ext uri="{BB962C8B-B14F-4D97-AF65-F5344CB8AC3E}">
        <p14:creationId xmlns:p14="http://schemas.microsoft.com/office/powerpoint/2010/main" val="105504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717958"/>
              </p:ext>
            </p:extLst>
          </p:nvPr>
        </p:nvGraphicFramePr>
        <p:xfrm>
          <a:off x="986443" y="2060045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9745" y="1884218"/>
            <a:ext cx="3943927" cy="9051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5643" y="1884554"/>
            <a:ext cx="5029200" cy="9051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00160"/>
              </p:ext>
            </p:extLst>
          </p:nvPr>
        </p:nvGraphicFramePr>
        <p:xfrm>
          <a:off x="935758" y="3231718"/>
          <a:ext cx="37719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9526305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420863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53238350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7409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76442"/>
              </p:ext>
            </p:extLst>
          </p:nvPr>
        </p:nvGraphicFramePr>
        <p:xfrm>
          <a:off x="935758" y="4198085"/>
          <a:ext cx="25146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36224959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05224673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1054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5325"/>
              </p:ext>
            </p:extLst>
          </p:nvPr>
        </p:nvGraphicFramePr>
        <p:xfrm>
          <a:off x="935758" y="5413834"/>
          <a:ext cx="25146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36224959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05224673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105461"/>
                  </a:ext>
                </a:extLst>
              </a:tr>
            </a:tbl>
          </a:graphicData>
        </a:graphic>
      </p:graphicFrame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2290676" y="3667052"/>
            <a:ext cx="433415" cy="6286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11" idx="0"/>
          </p:cNvCxnSpPr>
          <p:nvPr/>
        </p:nvCxnSpPr>
        <p:spPr>
          <a:xfrm rot="5400000">
            <a:off x="1851660" y="5072435"/>
            <a:ext cx="682797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9207"/>
              </p:ext>
            </p:extLst>
          </p:nvPr>
        </p:nvGraphicFramePr>
        <p:xfrm>
          <a:off x="6015643" y="3231718"/>
          <a:ext cx="50292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26981398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0874055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285851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34684688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92648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62091"/>
              </p:ext>
            </p:extLst>
          </p:nvPr>
        </p:nvGraphicFramePr>
        <p:xfrm>
          <a:off x="6015643" y="4198085"/>
          <a:ext cx="37719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08506606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898839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46875195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258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72616"/>
              </p:ext>
            </p:extLst>
          </p:nvPr>
        </p:nvGraphicFramePr>
        <p:xfrm>
          <a:off x="6015643" y="5413834"/>
          <a:ext cx="37719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08506606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898839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46875195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2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85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498860"/>
              </p:ext>
            </p:extLst>
          </p:nvPr>
        </p:nvGraphicFramePr>
        <p:xfrm>
          <a:off x="986443" y="2060045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85091" y="1884554"/>
            <a:ext cx="10259752" cy="9051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SORTED.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823026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Show the pseudocode of the QUICKSORT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Discuss best-case, average-case</a:t>
            </a:r>
            <a:r>
              <a:rPr lang="en-US" sz="3600"/>
              <a:t>, worst-case.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307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787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Call to a Quicksort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</a:rPr>
              <a:t>QUICKSORT(A, LOW, HIGH);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Consolas" panose="020B0609020204030204" pitchFamily="49" charset="0"/>
              </a:rPr>
              <a:t>QUICKSORT(A, 0, </a:t>
            </a:r>
            <a:r>
              <a:rPr lang="en-US" sz="3600" b="1" dirty="0" err="1">
                <a:latin typeface="Consolas" panose="020B0609020204030204" pitchFamily="49" charset="0"/>
              </a:rPr>
              <a:t>A.length</a:t>
            </a:r>
            <a:r>
              <a:rPr lang="en-US" sz="3600" b="1" dirty="0">
                <a:latin typeface="Consolas" panose="020B0609020204030204" pitchFamily="49" charset="0"/>
              </a:rPr>
              <a:t> – 1);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022621"/>
              </p:ext>
            </p:extLst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79669" y="5987400"/>
            <a:ext cx="10058400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Pivot must be selected. Default: Last element</a:t>
            </a:r>
          </a:p>
        </p:txBody>
      </p:sp>
    </p:spTree>
    <p:extLst>
      <p:ext uri="{BB962C8B-B14F-4D97-AF65-F5344CB8AC3E}">
        <p14:creationId xmlns:p14="http://schemas.microsoft.com/office/powerpoint/2010/main" val="184962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7269" y="5241675"/>
            <a:ext cx="10058400" cy="11591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Outer loop traverses all elements except PIVOT. </a:t>
            </a:r>
          </a:p>
          <a:p>
            <a:pPr marL="0" indent="0">
              <a:buNone/>
            </a:pPr>
            <a:r>
              <a:rPr lang="en-US" sz="2800" dirty="0"/>
              <a:t>Index holds the place to perform the swapping. Default: -1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204404" y="1902047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626094" y="2414582"/>
            <a:ext cx="87296" cy="541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27269" y="1902047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648959" y="2414582"/>
            <a:ext cx="24118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7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TRUE</a:t>
            </a:r>
            <a:r>
              <a:rPr lang="en-US" sz="2800" dirty="0"/>
              <a:t>.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204404" y="1902047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626094" y="2414582"/>
            <a:ext cx="87296" cy="541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27269" y="1902047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648959" y="2414582"/>
            <a:ext cx="24118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2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683798" y="1887619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1683798" y="2400154"/>
            <a:ext cx="421690" cy="541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75590" y="1894833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1097280" y="2407368"/>
            <a:ext cx="586518" cy="512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TRUE</a:t>
            </a:r>
            <a:r>
              <a:rPr lang="en-US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Index++</a:t>
            </a:r>
          </a:p>
          <a:p>
            <a:pPr marL="0" indent="0">
              <a:buNone/>
            </a:pPr>
            <a:r>
              <a:rPr lang="en-US" sz="2800" dirty="0"/>
              <a:t>Swap(</a:t>
            </a:r>
            <a:r>
              <a:rPr lang="en-US" sz="2800" dirty="0" err="1"/>
              <a:t>arr</a:t>
            </a:r>
            <a:r>
              <a:rPr lang="en-US" sz="2800" dirty="0"/>
              <a:t>[index],</a:t>
            </a:r>
            <a:r>
              <a:rPr lang="en-US" sz="2800" dirty="0" err="1"/>
              <a:t>arr</a:t>
            </a:r>
            <a:r>
              <a:rPr lang="en-US" sz="2800" dirty="0"/>
              <a:t>[j])</a:t>
            </a:r>
          </a:p>
        </p:txBody>
      </p:sp>
    </p:spTree>
    <p:extLst>
      <p:ext uri="{BB962C8B-B14F-4D97-AF65-F5344CB8AC3E}">
        <p14:creationId xmlns:p14="http://schemas.microsoft.com/office/powerpoint/2010/main" val="421436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55972"/>
          <a:ext cx="100584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14871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296534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03538262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107227" y="1873191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pivot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502283" y="2385726"/>
            <a:ext cx="26634" cy="57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2500544" y="1963496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j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922234" y="2476031"/>
            <a:ext cx="16275" cy="443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75590" y="1894833"/>
            <a:ext cx="843379" cy="512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index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1097280" y="2407368"/>
            <a:ext cx="586518" cy="512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7269" y="4661963"/>
            <a:ext cx="10058400" cy="17388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 each iteration, check CONDITION: Is </a:t>
            </a:r>
            <a:r>
              <a:rPr lang="en-US" sz="2800" dirty="0" err="1"/>
              <a:t>arr</a:t>
            </a:r>
            <a:r>
              <a:rPr lang="en-US" sz="2800" dirty="0"/>
              <a:t>[j] &lt;= pivot? </a:t>
            </a:r>
            <a:r>
              <a:rPr lang="en-US" sz="2800" b="1" dirty="0"/>
              <a:t>FALSE</a:t>
            </a:r>
            <a:r>
              <a:rPr lang="en-US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Do nothing.</a:t>
            </a:r>
          </a:p>
        </p:txBody>
      </p:sp>
    </p:spTree>
    <p:extLst>
      <p:ext uri="{BB962C8B-B14F-4D97-AF65-F5344CB8AC3E}">
        <p14:creationId xmlns:p14="http://schemas.microsoft.com/office/powerpoint/2010/main" val="326425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690</TotalTime>
  <Words>703</Words>
  <Application>Microsoft Office PowerPoint</Application>
  <PresentationFormat>Widescreen</PresentationFormat>
  <Paragraphs>282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Retrospect</vt:lpstr>
      <vt:lpstr>Algorithms and Complexity</vt:lpstr>
      <vt:lpstr>Quicksort Overview</vt:lpstr>
      <vt:lpstr>Initial Call to a Quicksort Function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Activity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DG</dc:creator>
  <cp:lastModifiedBy>Neil DG</cp:lastModifiedBy>
  <cp:revision>119</cp:revision>
  <dcterms:created xsi:type="dcterms:W3CDTF">2017-05-13T09:24:58Z</dcterms:created>
  <dcterms:modified xsi:type="dcterms:W3CDTF">2017-06-12T05:36:33Z</dcterms:modified>
</cp:coreProperties>
</file>