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Dias" userId="1e40411132b5a2f8" providerId="LiveId" clId="{5B67528B-EF12-476E-83DF-0EACD4163CBE}"/>
    <pc:docChg chg="custSel modSld">
      <pc:chgData name="Neil Dias" userId="1e40411132b5a2f8" providerId="LiveId" clId="{5B67528B-EF12-476E-83DF-0EACD4163CBE}" dt="2024-04-16T10:39:05.587" v="2" actId="14100"/>
      <pc:docMkLst>
        <pc:docMk/>
      </pc:docMkLst>
      <pc:sldChg chg="modSp mod">
        <pc:chgData name="Neil Dias" userId="1e40411132b5a2f8" providerId="LiveId" clId="{5B67528B-EF12-476E-83DF-0EACD4163CBE}" dt="2024-04-16T10:39:05.587" v="2" actId="14100"/>
        <pc:sldMkLst>
          <pc:docMk/>
          <pc:sldMk cId="4063542562" sldId="257"/>
        </pc:sldMkLst>
        <pc:spChg chg="mod">
          <ac:chgData name="Neil Dias" userId="1e40411132b5a2f8" providerId="LiveId" clId="{5B67528B-EF12-476E-83DF-0EACD4163CBE}" dt="2024-04-16T10:38:58.034" v="1" actId="27636"/>
          <ac:spMkLst>
            <pc:docMk/>
            <pc:sldMk cId="4063542562" sldId="257"/>
            <ac:spMk id="2" creationId="{10B0D7A1-77F7-9AA0-BFEF-F08BDF8E074E}"/>
          </ac:spMkLst>
        </pc:spChg>
        <pc:spChg chg="mod">
          <ac:chgData name="Neil Dias" userId="1e40411132b5a2f8" providerId="LiveId" clId="{5B67528B-EF12-476E-83DF-0EACD4163CBE}" dt="2024-04-16T10:39:05.587" v="2" actId="14100"/>
          <ac:spMkLst>
            <pc:docMk/>
            <pc:sldMk cId="4063542562" sldId="257"/>
            <ac:spMk id="3" creationId="{05928032-C417-3370-6F66-14FCAE0C66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6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9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8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8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5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06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5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8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4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1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9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1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6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5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50533E-3F99-4730-A463-1D08E7CC4C7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E933C6-AC15-44F8-B90C-559F3C723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2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DEFC-BFC6-67C7-CB1D-22A0F6B3F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RUBIX</a:t>
            </a:r>
            <a:br>
              <a:rPr lang="en-IN" dirty="0"/>
            </a:br>
            <a:r>
              <a:rPr lang="en-IN" dirty="0"/>
              <a:t>INNOVATORS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31A6D-B8A9-C49A-536C-089984735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19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D7A1-77F7-9AA0-BFEF-F08BDF8E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002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8032-C417-3370-6F66-14FCAE0C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25445"/>
            <a:ext cx="9601196" cy="3850423"/>
          </a:xfrm>
        </p:spPr>
        <p:txBody>
          <a:bodyPr/>
          <a:lstStyle/>
          <a:p>
            <a:r>
              <a:rPr lang="en-IN" dirty="0"/>
              <a:t>We have created a chatbot for ecommerce website. </a:t>
            </a:r>
          </a:p>
          <a:p>
            <a:r>
              <a:rPr lang="en-IN" dirty="0"/>
              <a:t>Which will help the customer service</a:t>
            </a:r>
          </a:p>
          <a:p>
            <a:r>
              <a:rPr lang="en-IN" dirty="0"/>
              <a:t>It will help the business by reducing the work force at customer service </a:t>
            </a:r>
          </a:p>
          <a:p>
            <a:r>
              <a:rPr lang="en-IN" dirty="0"/>
              <a:t>As the Chatbot will take of customer service department</a:t>
            </a:r>
          </a:p>
        </p:txBody>
      </p:sp>
    </p:spTree>
    <p:extLst>
      <p:ext uri="{BB962C8B-B14F-4D97-AF65-F5344CB8AC3E}">
        <p14:creationId xmlns:p14="http://schemas.microsoft.com/office/powerpoint/2010/main" val="40635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AC3E-EB37-DFB3-16DD-7969C82D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1C2BB-B9C2-CA85-9533-70E7A882E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87" y="648929"/>
            <a:ext cx="10838772" cy="5580371"/>
          </a:xfrm>
        </p:spPr>
      </p:pic>
    </p:spTree>
    <p:extLst>
      <p:ext uri="{BB962C8B-B14F-4D97-AF65-F5344CB8AC3E}">
        <p14:creationId xmlns:p14="http://schemas.microsoft.com/office/powerpoint/2010/main" val="347827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DF5E-4E36-E7AF-0823-6FE7297F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34695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9810-3C82-1307-5F24-546EC6B1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554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42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RUBIX INNOVATORS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RUBIX INNOVATORS</dc:title>
  <dc:creator>Neil Dias</dc:creator>
  <cp:lastModifiedBy>Neil Dias</cp:lastModifiedBy>
  <cp:revision>1</cp:revision>
  <dcterms:created xsi:type="dcterms:W3CDTF">2024-04-16T10:31:47Z</dcterms:created>
  <dcterms:modified xsi:type="dcterms:W3CDTF">2024-04-16T10:39:06Z</dcterms:modified>
</cp:coreProperties>
</file>