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2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Conclusions and next steps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 dirty="0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could not be assessed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https://www.transtats.bts.gov/OT_Delay/OT_DelayCause1.asp</a:t>
            </a: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the client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investments could Newark make to reduce delays?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Covers the period Jan - Dec 2017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Delayed departure = 15 minutes or more 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data for three New York airports: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EWR - Newark Liberty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JFK  -  John F Kennedy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LGA - La Guardia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full report with more detail is available to accompany this presentation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24D71E-640B-D841-BAE0-F8D1093B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9" y="1257508"/>
            <a:ext cx="6575729" cy="3490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Which factors have an impact on flight delays?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available data showed that the following are statistically significant: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 only one of these is a non-weather factor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Modeling produced similar results with and without this variable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How good is the model at explaining delayed departures?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answer: “OK, but not great!”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</a:rPr>
              <a:t>Statistical analysis was used to test the “fit” of the model </a:t>
            </a:r>
          </a:p>
          <a:p>
            <a:pPr marL="0" lvl="0" indent="0">
              <a:buNone/>
            </a:pPr>
            <a:endParaRPr lang="en" dirty="0"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Although significant, factors in previous slide didn’t do a great job of predicting variance in departure delays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Could there be important factors which are not included in the data?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Other reports show delays to previous flights are a factor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411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Arial</vt:lpstr>
      <vt:lpstr>Open Sans</vt:lpstr>
      <vt:lpstr>Tropic</vt:lpstr>
      <vt:lpstr>Delayed departures at Newark Airport</vt:lpstr>
      <vt:lpstr>What does the client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How good is the model at explaining delayed departures?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10</cp:revision>
  <dcterms:modified xsi:type="dcterms:W3CDTF">2021-03-11T12:37:40Z</dcterms:modified>
</cp:coreProperties>
</file>