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2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75fa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75fa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875fa1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875fa1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875fa1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875fa1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875fa14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875fa14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875fa14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875fa14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OT_Delay/OT_DelayCause1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departures at Newark Airport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Allan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March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we want to know?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lvl="0"/>
            <a:r>
              <a:rPr lang="en-GB" dirty="0"/>
              <a:t>Which weather factors are important?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Are any non-weather factors important?</a:t>
            </a:r>
            <a:endParaRPr lang="en-GB"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does Newark compare to other NYC airports?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Covers the period Jan - Dec 2017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Delayed departure = 15 minutes or more late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data for three New York airports: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EWR - Newark Liberty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JFK  -  John F Kennedy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LGA - La Guardia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full report with more detail is available to accompany this presentation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number of flights delayed/on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733725"/>
            <a:ext cx="6367326" cy="4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percentage of flights delayed/on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800725"/>
            <a:ext cx="5931014" cy="4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What factors were considered in this analysis?</a:t>
            </a:r>
            <a:endParaRPr sz="4933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1"/>
          </a:p>
          <a:p>
            <a:pPr marL="457200" lvl="0" indent="-33440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Flight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departure date and time, carrier,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Weather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temperature, precipitation, snowfall, wind speed/direction, visibility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Aircraft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manufacturer, type and model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34404" algn="l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lang="en" sz="1666" b="1">
                <a:solidFill>
                  <a:srgbClr val="333333"/>
                </a:solidFill>
                <a:highlight>
                  <a:srgbClr val="FFFFFF"/>
                </a:highlight>
              </a:rPr>
              <a:t>Airport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- latitude and longitude of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Which factors have an impact on flight delays?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the available data showed that the following are statistically significant: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1853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number of departures in scheduled departure hour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visibility (miles)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speed (mph)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direction cardinal (N, S, E, W)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precipitation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snowfall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temperature daily maximum (Fahrenheit)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 only one of these is a non-weather factor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Modeling produced similar results with and without this variable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11318"/>
            <a:ext cx="8520600" cy="96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472" dirty="0">
                <a:highlight>
                  <a:srgbClr val="FFFFFF"/>
                </a:highlight>
              </a:rPr>
              <a:t>Which factors missing from the model could be important?</a:t>
            </a:r>
            <a:endParaRPr sz="3472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51500"/>
            <a:ext cx="85206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Other reports show delays to previous flights are a factor</a:t>
            </a: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25" y="1674700"/>
            <a:ext cx="5994434" cy="30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Conclusions and next steps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A number of weather variables have a significant effect on delayed departures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The number of flights leaving in the scheduled hour of departure is also significant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However, the data which was in scope for this report </a:t>
            </a:r>
            <a:r>
              <a:rPr lang="en" sz="1666" b="1" dirty="0">
                <a:solidFill>
                  <a:srgbClr val="333333"/>
                </a:solidFill>
                <a:highlight>
                  <a:srgbClr val="FFFFFF"/>
                </a:highlight>
              </a:rPr>
              <a:t>is not sufficient  to make business decisions </a:t>
            </a: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on future investment at Newark - important factors (such as the knock-on effect of earlier flight delays) could not be assessed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Further analysis required - perhaps using reporting on causes of delays collated by the US Bureau of Transportation Statistics since 2003: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  <a:hlinkClick r:id="rId3"/>
              </a:rPr>
              <a:t>https://www.transtats.bts.gov/OT_Delay/OT_DelayCause1.asp</a:t>
            </a:r>
            <a:endParaRPr lang="en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379</Words>
  <Application>Microsoft Macintosh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Arial</vt:lpstr>
      <vt:lpstr>PT Sans Narrow</vt:lpstr>
      <vt:lpstr>Tropic</vt:lpstr>
      <vt:lpstr>Delayed departures at Newark Airport</vt:lpstr>
      <vt:lpstr>What do we want to know?</vt:lpstr>
      <vt:lpstr>Project scope</vt:lpstr>
      <vt:lpstr>Overview - number of flights delayed/on time</vt:lpstr>
      <vt:lpstr>Overview - percentage of flights delayed/on time</vt:lpstr>
      <vt:lpstr>What factors were considered in this analysis?</vt:lpstr>
      <vt:lpstr>Which factors have an impact on flight delays? </vt:lpstr>
      <vt:lpstr>Which factors missing from the model could be important? </vt:lpstr>
      <vt:lpstr>Conclusions and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departures at Newark Airport</dc:title>
  <cp:lastModifiedBy>neil allan</cp:lastModifiedBy>
  <cp:revision>6</cp:revision>
  <dcterms:modified xsi:type="dcterms:W3CDTF">2021-03-10T12:16:00Z</dcterms:modified>
</cp:coreProperties>
</file>