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</p:sldIdLst>
  <p:sldSz cx="9144000" cy="5143500" type="screen16x9"/>
  <p:notesSz cx="6858000" cy="9144000"/>
  <p:embeddedFontLst>
    <p:embeddedFont>
      <p:font typeface="Open Sans" panose="020B0706030804020204" pitchFamily="34" charset="0"/>
      <p:regular r:id="rId13"/>
      <p:bold r:id="rId14"/>
      <p:italic r:id="rId15"/>
      <p:boldItalic r:id="rId16"/>
    </p:embeddedFont>
    <p:embeddedFont>
      <p:font typeface="PT Sans Narrow" panose="020B0506020203020204" pitchFamily="34" charset="77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875fa144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875fa144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875fa1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875fa1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627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875fa1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875fa1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875fa14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875fa14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875fa14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875fa14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875fa14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875fa14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875fa14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875fa14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875fa14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875fa14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128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875fa14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875fa144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tats.bts.gov/OT_Delay/OT_DelayCause1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Delayed departures at Newark Airport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Neil Allan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March 2021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583" dirty="0">
                <a:highlight>
                  <a:srgbClr val="FFFFFF"/>
                </a:highlight>
              </a:rPr>
              <a:t>Conclusions and next steps</a:t>
            </a:r>
            <a:endParaRPr sz="3583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A number of weather variables have a significant effect on delayed departures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The number of flights leaving in the scheduled hour of departure is also significant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However, the data which was in scope for this report </a:t>
            </a:r>
            <a:r>
              <a:rPr lang="en" sz="1666" b="1" dirty="0">
                <a:solidFill>
                  <a:srgbClr val="333333"/>
                </a:solidFill>
                <a:highlight>
                  <a:srgbClr val="FFFFFF"/>
                </a:highlight>
              </a:rPr>
              <a:t>is not sufficient  to make business decisions </a:t>
            </a: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on future investment at Newark - important factors (such as the knock-on effect of earlier flight delays) could not be assessed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Further analysis required - perhaps using reporting on causes of delays collated by the US Bureau of Transportation Statistics since 2003: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  <a:hlinkClick r:id="rId3"/>
              </a:rPr>
              <a:t>https://www.transtats.bts.gov/OT_Delay/OT_DelayCause1.asp</a:t>
            </a:r>
            <a:endParaRPr lang="en"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45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 we want to know?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GB" sz="65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GB" sz="65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GB" sz="65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51" dirty="0"/>
          </a:p>
          <a:p>
            <a:pPr lvl="0"/>
            <a:r>
              <a:rPr lang="en-GB" dirty="0"/>
              <a:t>Which weather factors are important?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Are any non-weather factors important?</a:t>
            </a:r>
            <a:endParaRPr lang="en-GB" sz="671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does Newark compare to other NYC airports?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investments could Newark make to reduce delays?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390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Covers the period Jan - Dec 2017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51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Delayed departure = 15 minutes or more late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71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Includes data for three New York airports: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2" b="1" dirty="0">
                <a:solidFill>
                  <a:srgbClr val="000000"/>
                </a:solidFill>
              </a:rPr>
              <a:t>EWR - Newark Liberty International Airport</a:t>
            </a:r>
            <a:endParaRPr sz="1482" b="1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2" b="1" dirty="0">
                <a:solidFill>
                  <a:srgbClr val="000000"/>
                </a:solidFill>
              </a:rPr>
              <a:t>JFK  -  John F Kennedy International Airport</a:t>
            </a:r>
            <a:endParaRPr sz="1482" b="1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2" b="1" dirty="0">
                <a:solidFill>
                  <a:srgbClr val="000000"/>
                </a:solidFill>
              </a:rPr>
              <a:t>LGA - La Guardia Airport</a:t>
            </a:r>
            <a:endParaRPr sz="1482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full report with more detail is available to accompany this presentation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93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- number of flights delayed/on time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50" y="733725"/>
            <a:ext cx="6367326" cy="41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93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- percentage of flights delayed/on time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475" y="800725"/>
            <a:ext cx="5931014" cy="40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3583">
                <a:highlight>
                  <a:srgbClr val="FFFFFF"/>
                </a:highlight>
              </a:rPr>
              <a:t>What factors were considered in this analysis?</a:t>
            </a:r>
            <a:endParaRPr sz="4933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5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45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924D71E-640B-D841-BAE0-F8D1093B1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79" y="1257508"/>
            <a:ext cx="6575729" cy="34901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2908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583" dirty="0">
                <a:highlight>
                  <a:srgbClr val="FFFFFF"/>
                </a:highlight>
              </a:rPr>
              <a:t>Which factors have an impact on flight delays?</a:t>
            </a:r>
            <a:endParaRPr sz="3583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of the available data showed that the following are statistically significant: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51" dirty="0"/>
          </a:p>
          <a:p>
            <a:pPr marL="457200" lvl="0" indent="-318534" algn="l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number of departures in scheduled departure hour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visibility (miles)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wind speed (mph)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wind direction cardinal (N, S, E, W)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precipitation daily total (inches)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snowfall daily total (inches)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18534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●"/>
            </a:pPr>
            <a:r>
              <a:rPr lang="en" sz="1666" dirty="0">
                <a:solidFill>
                  <a:srgbClr val="333333"/>
                </a:solidFill>
                <a:highlight>
                  <a:srgbClr val="FFFFFF"/>
                </a:highlight>
              </a:rPr>
              <a:t>temperature daily maximum (Fahrenheit)</a:t>
            </a: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4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Note only one of these is a non-weather factor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Modeling produced similar results with and without this variable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800"/>
              </a:spcAft>
              <a:buNone/>
            </a:pPr>
            <a:endParaRPr sz="145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2908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583" dirty="0">
                <a:highlight>
                  <a:srgbClr val="FFFFFF"/>
                </a:highlight>
              </a:rPr>
              <a:t>How good is the model at explaining delayed departures?</a:t>
            </a:r>
            <a:endParaRPr sz="3583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Short answer: “OK, but not great!”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" dirty="0">
                <a:highlight>
                  <a:srgbClr val="FFFFFF"/>
                </a:highlight>
              </a:rPr>
              <a:t>Statistical analysis was used to test the “fit” of the model </a:t>
            </a:r>
          </a:p>
          <a:p>
            <a:pPr marL="0" lvl="0" indent="0">
              <a:buNone/>
            </a:pPr>
            <a:endParaRPr lang="en" dirty="0">
              <a:highlight>
                <a:srgbClr val="FFFFFF"/>
              </a:highlight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66" dirty="0">
                <a:solidFill>
                  <a:srgbClr val="333333"/>
                </a:solidFill>
                <a:highlight>
                  <a:srgbClr val="FFFFFF"/>
                </a:highlight>
              </a:rPr>
              <a:t>Although significant, factors in previous slide didn’t do a great job of predicting variance in departure delays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66" dirty="0">
                <a:solidFill>
                  <a:srgbClr val="333333"/>
                </a:solidFill>
                <a:highlight>
                  <a:srgbClr val="FFFFFF"/>
                </a:highlight>
              </a:rPr>
              <a:t>Could there be important factors which are not included in the data?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sz="1666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800"/>
              </a:spcAft>
              <a:buNone/>
            </a:pPr>
            <a:endParaRPr sz="145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0257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111318"/>
            <a:ext cx="8520600" cy="967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472" dirty="0">
                <a:highlight>
                  <a:srgbClr val="FFFFFF"/>
                </a:highlight>
              </a:rPr>
              <a:t>Which factors missing from the model could be important?</a:t>
            </a:r>
            <a:endParaRPr sz="3472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951500"/>
            <a:ext cx="8520600" cy="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Other reports show delays to previous flights are a factor</a:t>
            </a:r>
            <a:endParaRPr sz="145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825" y="1674700"/>
            <a:ext cx="5994434" cy="309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410</Words>
  <Application>Microsoft Macintosh PowerPoint</Application>
  <PresentationFormat>On-screen Show (16:9)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PT Sans Narrow</vt:lpstr>
      <vt:lpstr>Arial</vt:lpstr>
      <vt:lpstr>Open Sans</vt:lpstr>
      <vt:lpstr>Tropic</vt:lpstr>
      <vt:lpstr>Delayed departures at Newark Airport</vt:lpstr>
      <vt:lpstr>What do we want to know?</vt:lpstr>
      <vt:lpstr>Project scope</vt:lpstr>
      <vt:lpstr>Overview - number of flights delayed/on time</vt:lpstr>
      <vt:lpstr>Overview - percentage of flights delayed/on time</vt:lpstr>
      <vt:lpstr>What factors were considered in this analysis?</vt:lpstr>
      <vt:lpstr>Which factors have an impact on flight delays? </vt:lpstr>
      <vt:lpstr>How good is the model at explaining delayed departures? </vt:lpstr>
      <vt:lpstr>Which factors missing from the model could be important? </vt:lpstr>
      <vt:lpstr>Conclusions and 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Delayed departures at Newark Airport</dc:title>
  <cp:lastModifiedBy>neil allan</cp:lastModifiedBy>
  <cp:revision>9</cp:revision>
  <dcterms:modified xsi:type="dcterms:W3CDTF">2021-03-11T09:05:25Z</dcterms:modified>
</cp:coreProperties>
</file>