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4"/>
  </p:sldMasterIdLst>
  <p:notesMasterIdLst>
    <p:notesMasterId r:id="rId27"/>
  </p:notesMasterIdLst>
  <p:sldIdLst>
    <p:sldId id="256" r:id="rId5"/>
    <p:sldId id="258" r:id="rId6"/>
    <p:sldId id="266" r:id="rId7"/>
    <p:sldId id="267" r:id="rId8"/>
    <p:sldId id="277" r:id="rId9"/>
    <p:sldId id="278" r:id="rId10"/>
    <p:sldId id="259" r:id="rId11"/>
    <p:sldId id="268" r:id="rId12"/>
    <p:sldId id="270" r:id="rId13"/>
    <p:sldId id="260" r:id="rId14"/>
    <p:sldId id="261" r:id="rId15"/>
    <p:sldId id="262" r:id="rId16"/>
    <p:sldId id="279" r:id="rId17"/>
    <p:sldId id="280" r:id="rId18"/>
    <p:sldId id="263" r:id="rId19"/>
    <p:sldId id="281" r:id="rId20"/>
    <p:sldId id="274" r:id="rId21"/>
    <p:sldId id="271" r:id="rId22"/>
    <p:sldId id="283" r:id="rId23"/>
    <p:sldId id="282" r:id="rId24"/>
    <p:sldId id="265" r:id="rId25"/>
    <p:sldId id="273" r:id="rId2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561"/>
    <a:srgbClr val="5B4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560363-29A4-E422-AAA7-EB8A50423623}" v="71" dt="2025-05-26T16:54:12.919"/>
    <p1510:client id="{79AFB69C-F9BE-811A-18FD-34DE470BA1FD}" v="111" dt="2025-05-26T14:25:43.580"/>
    <p1510:client id="{A36A0B15-00A2-4EAB-A105-D46E3BA6EA49}" v="1591" dt="2025-05-27T10:15:18.867"/>
    <p1510:client id="{E965FE22-8BE8-FC48-296F-CC93DB1845A7}" v="41" dt="2025-05-27T09:44:20.561"/>
    <p1510:client id="{F2B940DD-270D-0948-8313-13723202154E}" v="64" dt="2025-05-26T10:44:47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9AFB69C-F9BE-811A-18FD-34DE470BA1FD}"/>
    <pc:docChg chg="addSld modSld sldOrd">
      <pc:chgData name="Guest User" userId="" providerId="Windows Live" clId="Web-{79AFB69C-F9BE-811A-18FD-34DE470BA1FD}" dt="2025-05-26T14:25:42.205" v="84" actId="1076"/>
      <pc:docMkLst>
        <pc:docMk/>
      </pc:docMkLst>
      <pc:sldChg chg="addSp delSp modSp">
        <pc:chgData name="Guest User" userId="" providerId="Windows Live" clId="Web-{79AFB69C-F9BE-811A-18FD-34DE470BA1FD}" dt="2025-05-26T13:57:40.137" v="63" actId="20577"/>
        <pc:sldMkLst>
          <pc:docMk/>
          <pc:sldMk cId="936792042" sldId="274"/>
        </pc:sldMkLst>
        <pc:spChg chg="mod">
          <ac:chgData name="Guest User" userId="" providerId="Windows Live" clId="Web-{79AFB69C-F9BE-811A-18FD-34DE470BA1FD}" dt="2025-05-26T13:57:40.137" v="63" actId="20577"/>
          <ac:spMkLst>
            <pc:docMk/>
            <pc:sldMk cId="936792042" sldId="274"/>
            <ac:spMk id="2" creationId="{E06888CD-22EB-12C2-AE4A-EF4305ED051F}"/>
          </ac:spMkLst>
        </pc:spChg>
        <pc:spChg chg="mod">
          <ac:chgData name="Guest User" userId="" providerId="Windows Live" clId="Web-{79AFB69C-F9BE-811A-18FD-34DE470BA1FD}" dt="2025-05-26T13:19:36.347" v="28" actId="20577"/>
          <ac:spMkLst>
            <pc:docMk/>
            <pc:sldMk cId="936792042" sldId="274"/>
            <ac:spMk id="3" creationId="{BF6F2CCB-ACDA-DEA9-38ED-F3DBF1393B90}"/>
          </ac:spMkLst>
        </pc:spChg>
        <pc:picChg chg="add mod">
          <ac:chgData name="Guest User" userId="" providerId="Windows Live" clId="Web-{79AFB69C-F9BE-811A-18FD-34DE470BA1FD}" dt="2025-05-26T13:16:57.155" v="5" actId="1076"/>
          <ac:picMkLst>
            <pc:docMk/>
            <pc:sldMk cId="936792042" sldId="274"/>
            <ac:picMk id="4" creationId="{74597015-8CF0-9BBC-AF16-E1CF9D17410A}"/>
          </ac:picMkLst>
        </pc:picChg>
        <pc:picChg chg="del">
          <ac:chgData name="Guest User" userId="" providerId="Windows Live" clId="Web-{79AFB69C-F9BE-811A-18FD-34DE470BA1FD}" dt="2025-05-26T13:16:25.497" v="0"/>
          <ac:picMkLst>
            <pc:docMk/>
            <pc:sldMk cId="936792042" sldId="274"/>
            <ac:picMk id="6" creationId="{DEE46C8A-08E4-6DDC-129A-680716AED730}"/>
          </ac:picMkLst>
        </pc:picChg>
        <pc:picChg chg="add mod">
          <ac:chgData name="Guest User" userId="" providerId="Windows Live" clId="Web-{79AFB69C-F9BE-811A-18FD-34DE470BA1FD}" dt="2025-05-26T13:16:52.404" v="4" actId="1076"/>
          <ac:picMkLst>
            <pc:docMk/>
            <pc:sldMk cId="936792042" sldId="274"/>
            <ac:picMk id="7" creationId="{4ED5FA08-806F-EF0B-991A-B24A76930763}"/>
          </ac:picMkLst>
        </pc:picChg>
        <pc:picChg chg="add mod">
          <ac:chgData name="Guest User" userId="" providerId="Windows Live" clId="Web-{79AFB69C-F9BE-811A-18FD-34DE470BA1FD}" dt="2025-05-26T13:19:10.815" v="23" actId="1076"/>
          <ac:picMkLst>
            <pc:docMk/>
            <pc:sldMk cId="936792042" sldId="274"/>
            <ac:picMk id="9" creationId="{3FE84CF8-2C0F-DD19-0769-911925530C97}"/>
          </ac:picMkLst>
        </pc:picChg>
        <pc:picChg chg="add mod">
          <ac:chgData name="Guest User" userId="" providerId="Windows Live" clId="Web-{79AFB69C-F9BE-811A-18FD-34DE470BA1FD}" dt="2025-05-26T13:19:26.987" v="25" actId="1076"/>
          <ac:picMkLst>
            <pc:docMk/>
            <pc:sldMk cId="936792042" sldId="274"/>
            <ac:picMk id="11" creationId="{8323C1AD-60B4-3EFC-B9E9-DC98DB666AA9}"/>
          </ac:picMkLst>
        </pc:picChg>
      </pc:sldChg>
      <pc:sldChg chg="addSp delSp modSp add ord replId">
        <pc:chgData name="Guest User" userId="" providerId="Windows Live" clId="Web-{79AFB69C-F9BE-811A-18FD-34DE470BA1FD}" dt="2025-05-26T14:25:42.205" v="84" actId="1076"/>
        <pc:sldMkLst>
          <pc:docMk/>
          <pc:sldMk cId="3999760609" sldId="282"/>
        </pc:sldMkLst>
        <pc:spChg chg="mod">
          <ac:chgData name="Guest User" userId="" providerId="Windows Live" clId="Web-{79AFB69C-F9BE-811A-18FD-34DE470BA1FD}" dt="2025-05-26T13:57:33.637" v="58" actId="20577"/>
          <ac:spMkLst>
            <pc:docMk/>
            <pc:sldMk cId="3999760609" sldId="282"/>
            <ac:spMk id="2" creationId="{84635F24-B1E9-F933-A900-053494DAD6AE}"/>
          </ac:spMkLst>
        </pc:spChg>
        <pc:spChg chg="mod">
          <ac:chgData name="Guest User" userId="" providerId="Windows Live" clId="Web-{79AFB69C-F9BE-811A-18FD-34DE470BA1FD}" dt="2025-05-26T14:25:23.205" v="78" actId="20577"/>
          <ac:spMkLst>
            <pc:docMk/>
            <pc:sldMk cId="3999760609" sldId="282"/>
            <ac:spMk id="3" creationId="{26166009-5E20-5278-895A-13F565B27B3A}"/>
          </ac:spMkLst>
        </pc:spChg>
        <pc:picChg chg="del">
          <ac:chgData name="Guest User" userId="" providerId="Windows Live" clId="Web-{79AFB69C-F9BE-811A-18FD-34DE470BA1FD}" dt="2025-05-26T13:33:46.499" v="44"/>
          <ac:picMkLst>
            <pc:docMk/>
            <pc:sldMk cId="3999760609" sldId="282"/>
            <ac:picMk id="4" creationId="{6EADC256-6174-7381-A18C-1F8E12BD9FFC}"/>
          </ac:picMkLst>
        </pc:picChg>
        <pc:picChg chg="add del mod">
          <ac:chgData name="Guest User" userId="" providerId="Windows Live" clId="Web-{79AFB69C-F9BE-811A-18FD-34DE470BA1FD}" dt="2025-05-26T13:51:14.969" v="52"/>
          <ac:picMkLst>
            <pc:docMk/>
            <pc:sldMk cId="3999760609" sldId="282"/>
            <ac:picMk id="6" creationId="{B5FF5A65-C6B0-A6D0-5F7E-82DCFC2845FC}"/>
          </ac:picMkLst>
        </pc:picChg>
        <pc:picChg chg="del">
          <ac:chgData name="Guest User" userId="" providerId="Windows Live" clId="Web-{79AFB69C-F9BE-811A-18FD-34DE470BA1FD}" dt="2025-05-26T13:29:29.178" v="38"/>
          <ac:picMkLst>
            <pc:docMk/>
            <pc:sldMk cId="3999760609" sldId="282"/>
            <ac:picMk id="7" creationId="{66F274AF-E017-84BF-3643-C794DADDEACE}"/>
          </ac:picMkLst>
        </pc:picChg>
        <pc:picChg chg="del">
          <ac:chgData name="Guest User" userId="" providerId="Windows Live" clId="Web-{79AFB69C-F9BE-811A-18FD-34DE470BA1FD}" dt="2025-05-26T13:29:35.960" v="39"/>
          <ac:picMkLst>
            <pc:docMk/>
            <pc:sldMk cId="3999760609" sldId="282"/>
            <ac:picMk id="9" creationId="{26213542-5169-D2DD-9DB0-B32E14BC962F}"/>
          </ac:picMkLst>
        </pc:picChg>
        <pc:picChg chg="del">
          <ac:chgData name="Guest User" userId="" providerId="Windows Live" clId="Web-{79AFB69C-F9BE-811A-18FD-34DE470BA1FD}" dt="2025-05-26T13:51:02.531" v="49"/>
          <ac:picMkLst>
            <pc:docMk/>
            <pc:sldMk cId="3999760609" sldId="282"/>
            <ac:picMk id="11" creationId="{3CEA88FF-83E0-4659-AC89-E2C81A3548E3}"/>
          </ac:picMkLst>
        </pc:picChg>
        <pc:picChg chg="add del mod">
          <ac:chgData name="Guest User" userId="" providerId="Windows Live" clId="Web-{79AFB69C-F9BE-811A-18FD-34DE470BA1FD}" dt="2025-05-26T14:25:25.939" v="79"/>
          <ac:picMkLst>
            <pc:docMk/>
            <pc:sldMk cId="3999760609" sldId="282"/>
            <ac:picMk id="12" creationId="{0559321A-8C7A-3FCF-680E-0EF96A9F0F25}"/>
          </ac:picMkLst>
        </pc:picChg>
        <pc:picChg chg="add del mod">
          <ac:chgData name="Guest User" userId="" providerId="Windows Live" clId="Web-{79AFB69C-F9BE-811A-18FD-34DE470BA1FD}" dt="2025-05-26T14:25:35.940" v="82"/>
          <ac:picMkLst>
            <pc:docMk/>
            <pc:sldMk cId="3999760609" sldId="282"/>
            <ac:picMk id="13" creationId="{CCBC24A3-C92D-32C6-2AEB-C210171599B9}"/>
          </ac:picMkLst>
        </pc:picChg>
        <pc:picChg chg="add del mod">
          <ac:chgData name="Guest User" userId="" providerId="Windows Live" clId="Web-{79AFB69C-F9BE-811A-18FD-34DE470BA1FD}" dt="2025-05-26T14:08:12.766" v="64"/>
          <ac:picMkLst>
            <pc:docMk/>
            <pc:sldMk cId="3999760609" sldId="282"/>
            <ac:picMk id="14" creationId="{5867B4CA-B0BA-19F8-2528-6A8CC33659B0}"/>
          </ac:picMkLst>
        </pc:picChg>
        <pc:picChg chg="add del mod">
          <ac:chgData name="Guest User" userId="" providerId="Windows Live" clId="Web-{79AFB69C-F9BE-811A-18FD-34DE470BA1FD}" dt="2025-05-26T14:08:22.282" v="67"/>
          <ac:picMkLst>
            <pc:docMk/>
            <pc:sldMk cId="3999760609" sldId="282"/>
            <ac:picMk id="15" creationId="{F9B76579-81B2-818A-8F83-FE0B7D5CB610}"/>
          </ac:picMkLst>
        </pc:picChg>
        <pc:picChg chg="add del mod">
          <ac:chgData name="Guest User" userId="" providerId="Windows Live" clId="Web-{79AFB69C-F9BE-811A-18FD-34DE470BA1FD}" dt="2025-05-26T14:12:22.542" v="71"/>
          <ac:picMkLst>
            <pc:docMk/>
            <pc:sldMk cId="3999760609" sldId="282"/>
            <ac:picMk id="16" creationId="{1A137074-A327-970C-BDBE-1F63475EA55C}"/>
          </ac:picMkLst>
        </pc:picChg>
        <pc:picChg chg="add mod">
          <ac:chgData name="Guest User" userId="" providerId="Windows Live" clId="Web-{79AFB69C-F9BE-811A-18FD-34DE470BA1FD}" dt="2025-05-26T14:08:27.376" v="69" actId="1076"/>
          <ac:picMkLst>
            <pc:docMk/>
            <pc:sldMk cId="3999760609" sldId="282"/>
            <ac:picMk id="17" creationId="{C0177A0F-197C-92A2-857E-035E5D7DEE24}"/>
          </ac:picMkLst>
        </pc:picChg>
        <pc:picChg chg="add mod">
          <ac:chgData name="Guest User" userId="" providerId="Windows Live" clId="Web-{79AFB69C-F9BE-811A-18FD-34DE470BA1FD}" dt="2025-05-26T14:12:28.759" v="73" actId="1076"/>
          <ac:picMkLst>
            <pc:docMk/>
            <pc:sldMk cId="3999760609" sldId="282"/>
            <ac:picMk id="18" creationId="{4F1A071E-43CB-32DB-30BF-2030941D7648}"/>
          </ac:picMkLst>
        </pc:picChg>
        <pc:picChg chg="add mod">
          <ac:chgData name="Guest User" userId="" providerId="Windows Live" clId="Web-{79AFB69C-F9BE-811A-18FD-34DE470BA1FD}" dt="2025-05-26T14:25:31.877" v="81" actId="1076"/>
          <ac:picMkLst>
            <pc:docMk/>
            <pc:sldMk cId="3999760609" sldId="282"/>
            <ac:picMk id="19" creationId="{85DCC1C9-88F8-2DC0-50E6-FB382205DB91}"/>
          </ac:picMkLst>
        </pc:picChg>
        <pc:picChg chg="add mod">
          <ac:chgData name="Guest User" userId="" providerId="Windows Live" clId="Web-{79AFB69C-F9BE-811A-18FD-34DE470BA1FD}" dt="2025-05-26T14:25:42.205" v="84" actId="1076"/>
          <ac:picMkLst>
            <pc:docMk/>
            <pc:sldMk cId="3999760609" sldId="282"/>
            <ac:picMk id="20" creationId="{AA32AE34-82C3-3AF7-47E7-213252D905EA}"/>
          </ac:picMkLst>
        </pc:picChg>
      </pc:sldChg>
    </pc:docChg>
  </pc:docChgLst>
  <pc:docChgLst>
    <pc:chgData name="Luca Hess" userId="7523b6e1eaa5c22b" providerId="LiveId" clId="{A36A0B15-00A2-4EAB-A105-D46E3BA6EA49}"/>
    <pc:docChg chg="undo custSel addSld delSld modSld sldOrd">
      <pc:chgData name="Luca Hess" userId="7523b6e1eaa5c22b" providerId="LiveId" clId="{A36A0B15-00A2-4EAB-A105-D46E3BA6EA49}" dt="2025-05-27T10:15:18.867" v="2937" actId="478"/>
      <pc:docMkLst>
        <pc:docMk/>
      </pc:docMkLst>
      <pc:sldChg chg="modSp mod modNotesTx">
        <pc:chgData name="Luca Hess" userId="7523b6e1eaa5c22b" providerId="LiveId" clId="{A36A0B15-00A2-4EAB-A105-D46E3BA6EA49}" dt="2025-05-27T10:04:19.239" v="2845" actId="20577"/>
        <pc:sldMkLst>
          <pc:docMk/>
          <pc:sldMk cId="3643479551" sldId="256"/>
        </pc:sldMkLst>
        <pc:spChg chg="mod">
          <ac:chgData name="Luca Hess" userId="7523b6e1eaa5c22b" providerId="LiveId" clId="{A36A0B15-00A2-4EAB-A105-D46E3BA6EA49}" dt="2025-05-25T13:06:04.611" v="2446" actId="27636"/>
          <ac:spMkLst>
            <pc:docMk/>
            <pc:sldMk cId="3643479551" sldId="256"/>
            <ac:spMk id="3" creationId="{D46D7026-74F9-EF75-60E0-A47AB042A2CC}"/>
          </ac:spMkLst>
        </pc:spChg>
      </pc:sldChg>
      <pc:sldChg chg="addSp delSp modSp mod delAnim modAnim modNotesTx">
        <pc:chgData name="Luca Hess" userId="7523b6e1eaa5c22b" providerId="LiveId" clId="{A36A0B15-00A2-4EAB-A105-D46E3BA6EA49}" dt="2025-05-27T10:15:18.867" v="2937" actId="478"/>
        <pc:sldMkLst>
          <pc:docMk/>
          <pc:sldMk cId="3258891751" sldId="258"/>
        </pc:sldMkLst>
        <pc:spChg chg="mod">
          <ac:chgData name="Luca Hess" userId="7523b6e1eaa5c22b" providerId="LiveId" clId="{A36A0B15-00A2-4EAB-A105-D46E3BA6EA49}" dt="2025-05-25T13:06:28.493" v="2447" actId="20577"/>
          <ac:spMkLst>
            <pc:docMk/>
            <pc:sldMk cId="3258891751" sldId="258"/>
            <ac:spMk id="2" creationId="{AE2C5598-6F1D-8558-47A8-D0015A6C4DE4}"/>
          </ac:spMkLst>
        </pc:spChg>
        <pc:spChg chg="add del">
          <ac:chgData name="Luca Hess" userId="7523b6e1eaa5c22b" providerId="LiveId" clId="{A36A0B15-00A2-4EAB-A105-D46E3BA6EA49}" dt="2025-05-27T10:15:18.867" v="2937" actId="478"/>
          <ac:spMkLst>
            <pc:docMk/>
            <pc:sldMk cId="3258891751" sldId="258"/>
            <ac:spMk id="7" creationId="{82F4AC28-4BF2-FF10-3261-8F42C7A039BF}"/>
          </ac:spMkLst>
        </pc:spChg>
      </pc:sldChg>
      <pc:sldChg chg="addSp delSp modSp mod modAnim modNotesTx">
        <pc:chgData name="Luca Hess" userId="7523b6e1eaa5c22b" providerId="LiveId" clId="{A36A0B15-00A2-4EAB-A105-D46E3BA6EA49}" dt="2025-05-27T10:14:28.118" v="2935"/>
        <pc:sldMkLst>
          <pc:docMk/>
          <pc:sldMk cId="3099513353" sldId="259"/>
        </pc:sldMkLst>
        <pc:spChg chg="mod">
          <ac:chgData name="Luca Hess" userId="7523b6e1eaa5c22b" providerId="LiveId" clId="{A36A0B15-00A2-4EAB-A105-D46E3BA6EA49}" dt="2025-05-25T12:03:50.883" v="824"/>
          <ac:spMkLst>
            <pc:docMk/>
            <pc:sldMk cId="3099513353" sldId="259"/>
            <ac:spMk id="3" creationId="{CC4252EC-D58A-4CBF-565A-C157D6272D39}"/>
          </ac:spMkLst>
        </pc:spChg>
        <pc:picChg chg="add mod">
          <ac:chgData name="Luca Hess" userId="7523b6e1eaa5c22b" providerId="LiveId" clId="{A36A0B15-00A2-4EAB-A105-D46E3BA6EA49}" dt="2025-05-25T11:58:54.013" v="700" actId="1076"/>
          <ac:picMkLst>
            <pc:docMk/>
            <pc:sldMk cId="3099513353" sldId="259"/>
            <ac:picMk id="6" creationId="{6EC63862-B6C6-563F-C55A-44AFA0C467F9}"/>
          </ac:picMkLst>
        </pc:picChg>
        <pc:picChg chg="add mod">
          <ac:chgData name="Luca Hess" userId="7523b6e1eaa5c22b" providerId="LiveId" clId="{A36A0B15-00A2-4EAB-A105-D46E3BA6EA49}" dt="2025-05-25T11:59:00.148" v="701" actId="1076"/>
          <ac:picMkLst>
            <pc:docMk/>
            <pc:sldMk cId="3099513353" sldId="259"/>
            <ac:picMk id="9" creationId="{24B8EC7E-C1F0-4898-D9DA-B41894D4E7DD}"/>
          </ac:picMkLst>
        </pc:picChg>
        <pc:picChg chg="add mod">
          <ac:chgData name="Luca Hess" userId="7523b6e1eaa5c22b" providerId="LiveId" clId="{A36A0B15-00A2-4EAB-A105-D46E3BA6EA49}" dt="2025-05-25T12:38:25.957" v="1517"/>
          <ac:picMkLst>
            <pc:docMk/>
            <pc:sldMk cId="3099513353" sldId="259"/>
            <ac:picMk id="12" creationId="{2A9E187E-EDCE-4221-28A4-329D2AC31537}"/>
          </ac:picMkLst>
        </pc:picChg>
      </pc:sldChg>
      <pc:sldChg chg="addSp delSp modSp mod ord modTransition modAnim modNotesTx">
        <pc:chgData name="Luca Hess" userId="7523b6e1eaa5c22b" providerId="LiveId" clId="{A36A0B15-00A2-4EAB-A105-D46E3BA6EA49}" dt="2025-05-27T10:04:43.578" v="2857" actId="20577"/>
        <pc:sldMkLst>
          <pc:docMk/>
          <pc:sldMk cId="4196872146" sldId="260"/>
        </pc:sldMkLst>
        <pc:spChg chg="mod">
          <ac:chgData name="Luca Hess" userId="7523b6e1eaa5c22b" providerId="LiveId" clId="{A36A0B15-00A2-4EAB-A105-D46E3BA6EA49}" dt="2025-05-25T12:07:57.830" v="900" actId="113"/>
          <ac:spMkLst>
            <pc:docMk/>
            <pc:sldMk cId="4196872146" sldId="260"/>
            <ac:spMk id="3" creationId="{B66A7E95-DD88-C6A7-0871-FF19ACE4D057}"/>
          </ac:spMkLst>
        </pc:spChg>
        <pc:spChg chg="add mod">
          <ac:chgData name="Luca Hess" userId="7523b6e1eaa5c22b" providerId="LiveId" clId="{A36A0B15-00A2-4EAB-A105-D46E3BA6EA49}" dt="2025-05-25T12:20:19.388" v="1014" actId="1038"/>
          <ac:spMkLst>
            <pc:docMk/>
            <pc:sldMk cId="4196872146" sldId="260"/>
            <ac:spMk id="12" creationId="{6EB0BB25-0BE6-9731-B958-8C3FE259E739}"/>
          </ac:spMkLst>
        </pc:spChg>
        <pc:spChg chg="add mod">
          <ac:chgData name="Luca Hess" userId="7523b6e1eaa5c22b" providerId="LiveId" clId="{A36A0B15-00A2-4EAB-A105-D46E3BA6EA49}" dt="2025-05-25T12:20:19.388" v="1014" actId="1038"/>
          <ac:spMkLst>
            <pc:docMk/>
            <pc:sldMk cId="4196872146" sldId="260"/>
            <ac:spMk id="13" creationId="{5120C797-A4D3-8BC0-0217-01DF53508B32}"/>
          </ac:spMkLst>
        </pc:spChg>
        <pc:picChg chg="add mod">
          <ac:chgData name="Luca Hess" userId="7523b6e1eaa5c22b" providerId="LiveId" clId="{A36A0B15-00A2-4EAB-A105-D46E3BA6EA49}" dt="2025-05-25T12:20:19.388" v="1014" actId="1038"/>
          <ac:picMkLst>
            <pc:docMk/>
            <pc:sldMk cId="4196872146" sldId="260"/>
            <ac:picMk id="7" creationId="{F5B7500D-7FB2-6A71-000A-8EFDEA92C71B}"/>
          </ac:picMkLst>
        </pc:picChg>
        <pc:picChg chg="add mod">
          <ac:chgData name="Luca Hess" userId="7523b6e1eaa5c22b" providerId="LiveId" clId="{A36A0B15-00A2-4EAB-A105-D46E3BA6EA49}" dt="2025-05-25T12:20:19.388" v="1014" actId="1038"/>
          <ac:picMkLst>
            <pc:docMk/>
            <pc:sldMk cId="4196872146" sldId="260"/>
            <ac:picMk id="11" creationId="{D255BC32-61FA-1B6C-4A5A-C6A9A5C1CDE6}"/>
          </ac:picMkLst>
        </pc:picChg>
        <pc:picChg chg="add mod">
          <ac:chgData name="Luca Hess" userId="7523b6e1eaa5c22b" providerId="LiveId" clId="{A36A0B15-00A2-4EAB-A105-D46E3BA6EA49}" dt="2025-05-25T12:38:44.883" v="1523"/>
          <ac:picMkLst>
            <pc:docMk/>
            <pc:sldMk cId="4196872146" sldId="260"/>
            <ac:picMk id="14" creationId="{96A8899C-A049-0DCA-9653-2923D1CE84B9}"/>
          </ac:picMkLst>
        </pc:picChg>
      </pc:sldChg>
      <pc:sldChg chg="addSp delSp modSp mod modAnim modNotesTx">
        <pc:chgData name="Luca Hess" userId="7523b6e1eaa5c22b" providerId="LiveId" clId="{A36A0B15-00A2-4EAB-A105-D46E3BA6EA49}" dt="2025-05-27T10:04:46.972" v="2861" actId="20577"/>
        <pc:sldMkLst>
          <pc:docMk/>
          <pc:sldMk cId="2724058853" sldId="261"/>
        </pc:sldMkLst>
        <pc:spChg chg="mod">
          <ac:chgData name="Luca Hess" userId="7523b6e1eaa5c22b" providerId="LiveId" clId="{A36A0B15-00A2-4EAB-A105-D46E3BA6EA49}" dt="2025-05-25T12:33:47.694" v="1479" actId="113"/>
          <ac:spMkLst>
            <pc:docMk/>
            <pc:sldMk cId="2724058853" sldId="261"/>
            <ac:spMk id="3" creationId="{4243AD14-A709-1788-DE35-D63C871EFAE7}"/>
          </ac:spMkLst>
        </pc:spChg>
        <pc:picChg chg="add mod">
          <ac:chgData name="Luca Hess" userId="7523b6e1eaa5c22b" providerId="LiveId" clId="{A36A0B15-00A2-4EAB-A105-D46E3BA6EA49}" dt="2025-05-25T12:38:52.877" v="1525"/>
          <ac:picMkLst>
            <pc:docMk/>
            <pc:sldMk cId="2724058853" sldId="261"/>
            <ac:picMk id="5" creationId="{377DB369-8F40-7B3B-FF7A-BA46823DF151}"/>
          </ac:picMkLst>
        </pc:picChg>
      </pc:sldChg>
      <pc:sldChg chg="addSp delSp modSp mod modNotesTx">
        <pc:chgData name="Luca Hess" userId="7523b6e1eaa5c22b" providerId="LiveId" clId="{A36A0B15-00A2-4EAB-A105-D46E3BA6EA49}" dt="2025-05-27T10:04:53.398" v="2865" actId="20577"/>
        <pc:sldMkLst>
          <pc:docMk/>
          <pc:sldMk cId="1907723742" sldId="262"/>
        </pc:sldMkLst>
        <pc:spChg chg="mod">
          <ac:chgData name="Luca Hess" userId="7523b6e1eaa5c22b" providerId="LiveId" clId="{A36A0B15-00A2-4EAB-A105-D46E3BA6EA49}" dt="2025-05-25T12:39:23.410" v="1531"/>
          <ac:spMkLst>
            <pc:docMk/>
            <pc:sldMk cId="1907723742" sldId="262"/>
            <ac:spMk id="2" creationId="{5F422696-EBDD-859B-E522-C0FDFAE94A06}"/>
          </ac:spMkLst>
        </pc:spChg>
        <pc:spChg chg="mod">
          <ac:chgData name="Luca Hess" userId="7523b6e1eaa5c22b" providerId="LiveId" clId="{A36A0B15-00A2-4EAB-A105-D46E3BA6EA49}" dt="2025-05-25T19:26:03.816" v="2542" actId="113"/>
          <ac:spMkLst>
            <pc:docMk/>
            <pc:sldMk cId="1907723742" sldId="262"/>
            <ac:spMk id="3" creationId="{34A04037-E623-D476-DD2F-A32DE77419B0}"/>
          </ac:spMkLst>
        </pc:spChg>
        <pc:picChg chg="add mod">
          <ac:chgData name="Luca Hess" userId="7523b6e1eaa5c22b" providerId="LiveId" clId="{A36A0B15-00A2-4EAB-A105-D46E3BA6EA49}" dt="2025-05-25T12:39:00.523" v="1527"/>
          <ac:picMkLst>
            <pc:docMk/>
            <pc:sldMk cId="1907723742" sldId="262"/>
            <ac:picMk id="5" creationId="{2D1C55C3-9981-ECC6-202D-83651C5F549A}"/>
          </ac:picMkLst>
        </pc:picChg>
      </pc:sldChg>
      <pc:sldChg chg="addSp delSp modSp mod modNotesTx">
        <pc:chgData name="Luca Hess" userId="7523b6e1eaa5c22b" providerId="LiveId" clId="{A36A0B15-00A2-4EAB-A105-D46E3BA6EA49}" dt="2025-05-27T10:05:07.239" v="2879" actId="20577"/>
        <pc:sldMkLst>
          <pc:docMk/>
          <pc:sldMk cId="2383039819" sldId="263"/>
        </pc:sldMkLst>
        <pc:spChg chg="mod">
          <ac:chgData name="Luca Hess" userId="7523b6e1eaa5c22b" providerId="LiveId" clId="{A36A0B15-00A2-4EAB-A105-D46E3BA6EA49}" dt="2025-05-25T12:39:32.913" v="1542" actId="20577"/>
          <ac:spMkLst>
            <pc:docMk/>
            <pc:sldMk cId="2383039819" sldId="263"/>
            <ac:spMk id="2" creationId="{BDD8A815-5975-F624-3B41-0982B508241C}"/>
          </ac:spMkLst>
        </pc:spChg>
        <pc:picChg chg="add mod">
          <ac:chgData name="Luca Hess" userId="7523b6e1eaa5c22b" providerId="LiveId" clId="{A36A0B15-00A2-4EAB-A105-D46E3BA6EA49}" dt="2025-05-25T12:39:09.626" v="1529"/>
          <ac:picMkLst>
            <pc:docMk/>
            <pc:sldMk cId="2383039819" sldId="263"/>
            <ac:picMk id="5" creationId="{5FD17161-BDD7-2795-10E7-2ACFCF6AB382}"/>
          </ac:picMkLst>
        </pc:picChg>
      </pc:sldChg>
      <pc:sldChg chg="modSp del mod">
        <pc:chgData name="Luca Hess" userId="7523b6e1eaa5c22b" providerId="LiveId" clId="{A36A0B15-00A2-4EAB-A105-D46E3BA6EA49}" dt="2025-05-25T12:39:12.909" v="1530" actId="47"/>
        <pc:sldMkLst>
          <pc:docMk/>
          <pc:sldMk cId="1912898366" sldId="264"/>
        </pc:sldMkLst>
      </pc:sldChg>
      <pc:sldChg chg="modSp mod modNotesTx">
        <pc:chgData name="Luca Hess" userId="7523b6e1eaa5c22b" providerId="LiveId" clId="{A36A0B15-00A2-4EAB-A105-D46E3BA6EA49}" dt="2025-05-27T10:05:30.044" v="2905" actId="20577"/>
        <pc:sldMkLst>
          <pc:docMk/>
          <pc:sldMk cId="603156937" sldId="265"/>
        </pc:sldMkLst>
        <pc:spChg chg="mod">
          <ac:chgData name="Luca Hess" userId="7523b6e1eaa5c22b" providerId="LiveId" clId="{A36A0B15-00A2-4EAB-A105-D46E3BA6EA49}" dt="2025-05-25T12:55:34.459" v="2118" actId="20577"/>
          <ac:spMkLst>
            <pc:docMk/>
            <pc:sldMk cId="603156937" sldId="265"/>
            <ac:spMk id="3" creationId="{27AC1F74-DB34-BAC2-337A-509374AC0A3C}"/>
          </ac:spMkLst>
        </pc:spChg>
      </pc:sldChg>
      <pc:sldChg chg="addSp delSp modSp add mod delAnim modNotesTx">
        <pc:chgData name="Luca Hess" userId="7523b6e1eaa5c22b" providerId="LiveId" clId="{A36A0B15-00A2-4EAB-A105-D46E3BA6EA49}" dt="2025-05-27T10:06:01.371" v="2934" actId="20577"/>
        <pc:sldMkLst>
          <pc:docMk/>
          <pc:sldMk cId="3455154404" sldId="266"/>
        </pc:sldMkLst>
        <pc:spChg chg="mod">
          <ac:chgData name="Luca Hess" userId="7523b6e1eaa5c22b" providerId="LiveId" clId="{A36A0B15-00A2-4EAB-A105-D46E3BA6EA49}" dt="2025-05-25T11:26:59.709" v="85" actId="20577"/>
          <ac:spMkLst>
            <pc:docMk/>
            <pc:sldMk cId="3455154404" sldId="266"/>
            <ac:spMk id="2" creationId="{AE2C5598-6F1D-8558-47A8-D0015A6C4DE4}"/>
          </ac:spMkLst>
        </pc:spChg>
        <pc:picChg chg="add mod">
          <ac:chgData name="Luca Hess" userId="7523b6e1eaa5c22b" providerId="LiveId" clId="{A36A0B15-00A2-4EAB-A105-D46E3BA6EA49}" dt="2025-05-25T11:30:48.237" v="101" actId="1076"/>
          <ac:picMkLst>
            <pc:docMk/>
            <pc:sldMk cId="3455154404" sldId="266"/>
            <ac:picMk id="17" creationId="{80B1C4E3-7E1A-406B-5B6E-DF47828F9917}"/>
          </ac:picMkLst>
        </pc:picChg>
        <pc:picChg chg="add mod">
          <ac:chgData name="Luca Hess" userId="7523b6e1eaa5c22b" providerId="LiveId" clId="{A36A0B15-00A2-4EAB-A105-D46E3BA6EA49}" dt="2025-05-25T12:37:59.382" v="1513"/>
          <ac:picMkLst>
            <pc:docMk/>
            <pc:sldMk cId="3455154404" sldId="266"/>
            <ac:picMk id="18" creationId="{36DBB1D5-DF42-ACB3-81E9-62E42E12B799}"/>
          </ac:picMkLst>
        </pc:picChg>
      </pc:sldChg>
      <pc:sldChg chg="modSp add del mod">
        <pc:chgData name="Luca Hess" userId="7523b6e1eaa5c22b" providerId="LiveId" clId="{A36A0B15-00A2-4EAB-A105-D46E3BA6EA49}" dt="2025-05-25T11:26:52.569" v="77" actId="2696"/>
        <pc:sldMkLst>
          <pc:docMk/>
          <pc:sldMk cId="340993285" sldId="267"/>
        </pc:sldMkLst>
      </pc:sldChg>
      <pc:sldChg chg="addSp delSp modSp add mod modAnim modNotesTx">
        <pc:chgData name="Luca Hess" userId="7523b6e1eaa5c22b" providerId="LiveId" clId="{A36A0B15-00A2-4EAB-A105-D46E3BA6EA49}" dt="2025-05-27T09:55:39.309" v="2781" actId="20577"/>
        <pc:sldMkLst>
          <pc:docMk/>
          <pc:sldMk cId="1098832478" sldId="267"/>
        </pc:sldMkLst>
        <pc:picChg chg="add mod">
          <ac:chgData name="Luca Hess" userId="7523b6e1eaa5c22b" providerId="LiveId" clId="{A36A0B15-00A2-4EAB-A105-D46E3BA6EA49}" dt="2025-05-25T12:38:17.975" v="1515"/>
          <ac:picMkLst>
            <pc:docMk/>
            <pc:sldMk cId="1098832478" sldId="267"/>
            <ac:picMk id="23" creationId="{6130DE7F-C806-E31B-AA7A-F17D997CDC8C}"/>
          </ac:picMkLst>
        </pc:picChg>
      </pc:sldChg>
      <pc:sldChg chg="addSp delSp modSp add mod delAnim modNotesTx">
        <pc:chgData name="Luca Hess" userId="7523b6e1eaa5c22b" providerId="LiveId" clId="{A36A0B15-00A2-4EAB-A105-D46E3BA6EA49}" dt="2025-05-27T10:04:35.281" v="2853" actId="20577"/>
        <pc:sldMkLst>
          <pc:docMk/>
          <pc:sldMk cId="1867312278" sldId="268"/>
        </pc:sldMkLst>
        <pc:spChg chg="mod">
          <ac:chgData name="Luca Hess" userId="7523b6e1eaa5c22b" providerId="LiveId" clId="{A36A0B15-00A2-4EAB-A105-D46E3BA6EA49}" dt="2025-05-25T12:10:09.429" v="939" actId="1076"/>
          <ac:spMkLst>
            <pc:docMk/>
            <pc:sldMk cId="1867312278" sldId="268"/>
            <ac:spMk id="12" creationId="{1F2B454A-5A1C-4336-FF91-57C220FCA133}"/>
          </ac:spMkLst>
        </pc:spChg>
        <pc:picChg chg="add mod">
          <ac:chgData name="Luca Hess" userId="7523b6e1eaa5c22b" providerId="LiveId" clId="{A36A0B15-00A2-4EAB-A105-D46E3BA6EA49}" dt="2025-05-25T12:38:41.207" v="1521"/>
          <ac:picMkLst>
            <pc:docMk/>
            <pc:sldMk cId="1867312278" sldId="268"/>
            <ac:picMk id="5" creationId="{16549CFE-4040-9BA3-BF6B-01A72C564ACA}"/>
          </ac:picMkLst>
        </pc:picChg>
        <pc:picChg chg="mod">
          <ac:chgData name="Luca Hess" userId="7523b6e1eaa5c22b" providerId="LiveId" clId="{A36A0B15-00A2-4EAB-A105-D46E3BA6EA49}" dt="2025-05-25T12:15:46.727" v="955" actId="962"/>
          <ac:picMkLst>
            <pc:docMk/>
            <pc:sldMk cId="1867312278" sldId="268"/>
            <ac:picMk id="11" creationId="{51B761DE-4360-5675-1F6D-BBD424654CBB}"/>
          </ac:picMkLst>
        </pc:picChg>
      </pc:sldChg>
      <pc:sldChg chg="delSp modSp add del mod delAnim">
        <pc:chgData name="Luca Hess" userId="7523b6e1eaa5c22b" providerId="LiveId" clId="{A36A0B15-00A2-4EAB-A105-D46E3BA6EA49}" dt="2025-05-25T12:10:42.821" v="945" actId="47"/>
        <pc:sldMkLst>
          <pc:docMk/>
          <pc:sldMk cId="399904498" sldId="269"/>
        </pc:sldMkLst>
      </pc:sldChg>
      <pc:sldChg chg="addSp delSp modSp add mod modTransition delAnim modAnim">
        <pc:chgData name="Luca Hess" userId="7523b6e1eaa5c22b" providerId="LiveId" clId="{A36A0B15-00A2-4EAB-A105-D46E3BA6EA49}" dt="2025-05-25T17:20:05.787" v="2535"/>
        <pc:sldMkLst>
          <pc:docMk/>
          <pc:sldMk cId="2429407376" sldId="270"/>
        </pc:sldMkLst>
        <pc:spChg chg="mod">
          <ac:chgData name="Luca Hess" userId="7523b6e1eaa5c22b" providerId="LiveId" clId="{A36A0B15-00A2-4EAB-A105-D46E3BA6EA49}" dt="2025-05-25T12:10:45.699" v="946"/>
          <ac:spMkLst>
            <pc:docMk/>
            <pc:sldMk cId="2429407376" sldId="270"/>
            <ac:spMk id="12" creationId="{725580CB-7ABE-8921-113C-430B895827EB}"/>
          </ac:spMkLst>
        </pc:spChg>
        <pc:picChg chg="add mod">
          <ac:chgData name="Luca Hess" userId="7523b6e1eaa5c22b" providerId="LiveId" clId="{A36A0B15-00A2-4EAB-A105-D46E3BA6EA49}" dt="2025-05-25T12:38:43.167" v="1522"/>
          <ac:picMkLst>
            <pc:docMk/>
            <pc:sldMk cId="2429407376" sldId="270"/>
            <ac:picMk id="6" creationId="{F96928B4-2E0D-9BC9-51C9-EA0A0C0D5018}"/>
          </ac:picMkLst>
        </pc:picChg>
        <pc:picChg chg="mod">
          <ac:chgData name="Luca Hess" userId="7523b6e1eaa5c22b" providerId="LiveId" clId="{A36A0B15-00A2-4EAB-A105-D46E3BA6EA49}" dt="2025-05-25T12:15:42.800" v="954" actId="962"/>
          <ac:picMkLst>
            <pc:docMk/>
            <pc:sldMk cId="2429407376" sldId="270"/>
            <ac:picMk id="11" creationId="{BCE43F3F-C02C-C7A3-5522-B47E694E3FC2}"/>
          </ac:picMkLst>
        </pc:picChg>
      </pc:sldChg>
      <pc:sldChg chg="addSp delSp modSp add mod modNotesTx">
        <pc:chgData name="Luca Hess" userId="7523b6e1eaa5c22b" providerId="LiveId" clId="{A36A0B15-00A2-4EAB-A105-D46E3BA6EA49}" dt="2025-05-27T10:05:19.590" v="2893" actId="20577"/>
        <pc:sldMkLst>
          <pc:docMk/>
          <pc:sldMk cId="802891704" sldId="271"/>
        </pc:sldMkLst>
        <pc:spChg chg="del mod">
          <ac:chgData name="Luca Hess" userId="7523b6e1eaa5c22b" providerId="LiveId" clId="{A36A0B15-00A2-4EAB-A105-D46E3BA6EA49}" dt="2025-05-27T09:48:29.539" v="2603" actId="478"/>
          <ac:spMkLst>
            <pc:docMk/>
            <pc:sldMk cId="802891704" sldId="271"/>
            <ac:spMk id="3" creationId="{CFC32B10-0E18-2DA9-92D2-FE2596B6C4D1}"/>
          </ac:spMkLst>
        </pc:spChg>
        <pc:spChg chg="add mod">
          <ac:chgData name="Luca Hess" userId="7523b6e1eaa5c22b" providerId="LiveId" clId="{A36A0B15-00A2-4EAB-A105-D46E3BA6EA49}" dt="2025-05-27T09:48:02.684" v="2596" actId="1076"/>
          <ac:spMkLst>
            <pc:docMk/>
            <pc:sldMk cId="802891704" sldId="271"/>
            <ac:spMk id="15" creationId="{30EAA3B4-9079-6CF4-8F70-8BD21B0D9755}"/>
          </ac:spMkLst>
        </pc:spChg>
        <pc:spChg chg="add mod">
          <ac:chgData name="Luca Hess" userId="7523b6e1eaa5c22b" providerId="LiveId" clId="{A36A0B15-00A2-4EAB-A105-D46E3BA6EA49}" dt="2025-05-27T09:48:09.427" v="2600" actId="20577"/>
          <ac:spMkLst>
            <pc:docMk/>
            <pc:sldMk cId="802891704" sldId="271"/>
            <ac:spMk id="16" creationId="{DBD930B4-BAAB-3221-9DA4-BB11B44D46C4}"/>
          </ac:spMkLst>
        </pc:spChg>
        <pc:spChg chg="add mod">
          <ac:chgData name="Luca Hess" userId="7523b6e1eaa5c22b" providerId="LiveId" clId="{A36A0B15-00A2-4EAB-A105-D46E3BA6EA49}" dt="2025-05-27T09:50:42.263" v="2704" actId="20577"/>
          <ac:spMkLst>
            <pc:docMk/>
            <pc:sldMk cId="802891704" sldId="271"/>
            <ac:spMk id="17" creationId="{FABD10B7-9D94-3F6A-532A-9185D3C954A5}"/>
          </ac:spMkLst>
        </pc:spChg>
        <pc:spChg chg="add del mod">
          <ac:chgData name="Luca Hess" userId="7523b6e1eaa5c22b" providerId="LiveId" clId="{A36A0B15-00A2-4EAB-A105-D46E3BA6EA49}" dt="2025-05-27T09:49:44.628" v="2663" actId="478"/>
          <ac:spMkLst>
            <pc:docMk/>
            <pc:sldMk cId="802891704" sldId="271"/>
            <ac:spMk id="20" creationId="{DE1F5276-2A6C-8679-2B88-CA531A37BF0F}"/>
          </ac:spMkLst>
        </pc:spChg>
        <pc:cxnChg chg="add del">
          <ac:chgData name="Luca Hess" userId="7523b6e1eaa5c22b" providerId="LiveId" clId="{A36A0B15-00A2-4EAB-A105-D46E3BA6EA49}" dt="2025-05-27T09:43:57.134" v="2547" actId="11529"/>
          <ac:cxnSpMkLst>
            <pc:docMk/>
            <pc:sldMk cId="802891704" sldId="271"/>
            <ac:cxnSpMk id="6" creationId="{B45D9375-6A10-E98F-4035-836B06388B9D}"/>
          </ac:cxnSpMkLst>
        </pc:cxnChg>
        <pc:cxnChg chg="add mod">
          <ac:chgData name="Luca Hess" userId="7523b6e1eaa5c22b" providerId="LiveId" clId="{A36A0B15-00A2-4EAB-A105-D46E3BA6EA49}" dt="2025-05-27T09:48:17.591" v="2601" actId="17032"/>
          <ac:cxnSpMkLst>
            <pc:docMk/>
            <pc:sldMk cId="802891704" sldId="271"/>
            <ac:cxnSpMk id="9" creationId="{5FE22F80-14BF-4764-521D-8020CA7F9129}"/>
          </ac:cxnSpMkLst>
        </pc:cxnChg>
        <pc:cxnChg chg="add mod">
          <ac:chgData name="Luca Hess" userId="7523b6e1eaa5c22b" providerId="LiveId" clId="{A36A0B15-00A2-4EAB-A105-D46E3BA6EA49}" dt="2025-05-27T09:48:22.657" v="2602" actId="17032"/>
          <ac:cxnSpMkLst>
            <pc:docMk/>
            <pc:sldMk cId="802891704" sldId="271"/>
            <ac:cxnSpMk id="11" creationId="{EA150B32-9EEF-6E70-5D4F-F7ADA14E800C}"/>
          </ac:cxnSpMkLst>
        </pc:cxnChg>
        <pc:cxnChg chg="add mod">
          <ac:chgData name="Luca Hess" userId="7523b6e1eaa5c22b" providerId="LiveId" clId="{A36A0B15-00A2-4EAB-A105-D46E3BA6EA49}" dt="2025-05-27T09:50:25.834" v="2691" actId="14100"/>
          <ac:cxnSpMkLst>
            <pc:docMk/>
            <pc:sldMk cId="802891704" sldId="271"/>
            <ac:cxnSpMk id="19" creationId="{47214E92-9458-827A-3400-744640D3675C}"/>
          </ac:cxnSpMkLst>
        </pc:cxnChg>
      </pc:sldChg>
      <pc:sldChg chg="modSp new del mod">
        <pc:chgData name="Luca Hess" userId="7523b6e1eaa5c22b" providerId="LiveId" clId="{A36A0B15-00A2-4EAB-A105-D46E3BA6EA49}" dt="2025-05-25T12:56:17.622" v="2152" actId="47"/>
        <pc:sldMkLst>
          <pc:docMk/>
          <pc:sldMk cId="2072928267" sldId="272"/>
        </pc:sldMkLst>
      </pc:sldChg>
      <pc:sldChg chg="addSp delSp modSp add mod ord setBg delDesignElem modNotesTx">
        <pc:chgData name="Luca Hess" userId="7523b6e1eaa5c22b" providerId="LiveId" clId="{A36A0B15-00A2-4EAB-A105-D46E3BA6EA49}" dt="2025-05-27T10:05:32.847" v="2909" actId="20577"/>
        <pc:sldMkLst>
          <pc:docMk/>
          <pc:sldMk cId="53663672" sldId="273"/>
        </pc:sldMkLst>
        <pc:spChg chg="mod">
          <ac:chgData name="Luca Hess" userId="7523b6e1eaa5c22b" providerId="LiveId" clId="{A36A0B15-00A2-4EAB-A105-D46E3BA6EA49}" dt="2025-05-25T13:04:40.801" v="2382" actId="14838"/>
          <ac:spMkLst>
            <pc:docMk/>
            <pc:sldMk cId="53663672" sldId="273"/>
            <ac:spMk id="2" creationId="{28DF5981-86B4-78B1-92C9-258DA4092364}"/>
          </ac:spMkLst>
        </pc:spChg>
        <pc:spChg chg="add mod ord">
          <ac:chgData name="Luca Hess" userId="7523b6e1eaa5c22b" providerId="LiveId" clId="{A36A0B15-00A2-4EAB-A105-D46E3BA6EA49}" dt="2025-05-25T13:01:51.972" v="2307" actId="207"/>
          <ac:spMkLst>
            <pc:docMk/>
            <pc:sldMk cId="53663672" sldId="273"/>
            <ac:spMk id="10" creationId="{28654C06-7E1D-6C74-755A-F83489045EEA}"/>
          </ac:spMkLst>
        </pc:spChg>
        <pc:picChg chg="mod">
          <ac:chgData name="Luca Hess" userId="7523b6e1eaa5c22b" providerId="LiveId" clId="{A36A0B15-00A2-4EAB-A105-D46E3BA6EA49}" dt="2025-05-25T12:59:29.611" v="2207" actId="1076"/>
          <ac:picMkLst>
            <pc:docMk/>
            <pc:sldMk cId="53663672" sldId="273"/>
            <ac:picMk id="4" creationId="{AF9FCEDB-A362-6E72-06FB-8393C6423A7A}"/>
          </ac:picMkLst>
        </pc:picChg>
        <pc:picChg chg="add mod modCrop">
          <ac:chgData name="Luca Hess" userId="7523b6e1eaa5c22b" providerId="LiveId" clId="{A36A0B15-00A2-4EAB-A105-D46E3BA6EA49}" dt="2025-05-25T13:05:00.389" v="2398" actId="14861"/>
          <ac:picMkLst>
            <pc:docMk/>
            <pc:sldMk cId="53663672" sldId="273"/>
            <ac:picMk id="8" creationId="{3795E8FC-241C-55BD-3A76-41635FA892EC}"/>
          </ac:picMkLst>
        </pc:picChg>
      </pc:sldChg>
      <pc:sldChg chg="addSp delSp modSp add mod ord modNotesTx">
        <pc:chgData name="Luca Hess" userId="7523b6e1eaa5c22b" providerId="LiveId" clId="{A36A0B15-00A2-4EAB-A105-D46E3BA6EA49}" dt="2025-05-27T10:05:16.600" v="2889" actId="20577"/>
        <pc:sldMkLst>
          <pc:docMk/>
          <pc:sldMk cId="936792042" sldId="274"/>
        </pc:sldMkLst>
        <pc:spChg chg="mod">
          <ac:chgData name="Luca Hess" userId="7523b6e1eaa5c22b" providerId="LiveId" clId="{A36A0B15-00A2-4EAB-A105-D46E3BA6EA49}" dt="2025-05-25T17:17:36.638" v="2533" actId="20577"/>
          <ac:spMkLst>
            <pc:docMk/>
            <pc:sldMk cId="936792042" sldId="274"/>
            <ac:spMk id="3" creationId="{BF6F2CCB-ACDA-DEA9-38ED-F3DBF1393B90}"/>
          </ac:spMkLst>
        </pc:spChg>
      </pc:sldChg>
      <pc:sldChg chg="modNotesTx">
        <pc:chgData name="Luca Hess" userId="7523b6e1eaa5c22b" providerId="LiveId" clId="{A36A0B15-00A2-4EAB-A105-D46E3BA6EA49}" dt="2025-05-27T09:55:53.427" v="2785" actId="20577"/>
        <pc:sldMkLst>
          <pc:docMk/>
          <pc:sldMk cId="1928734274" sldId="277"/>
        </pc:sldMkLst>
      </pc:sldChg>
      <pc:sldChg chg="modNotesTx">
        <pc:chgData name="Luca Hess" userId="7523b6e1eaa5c22b" providerId="LiveId" clId="{A36A0B15-00A2-4EAB-A105-D46E3BA6EA49}" dt="2025-05-27T09:56:06.908" v="2789" actId="20577"/>
        <pc:sldMkLst>
          <pc:docMk/>
          <pc:sldMk cId="604904610" sldId="278"/>
        </pc:sldMkLst>
      </pc:sldChg>
      <pc:sldChg chg="modNotesTx">
        <pc:chgData name="Luca Hess" userId="7523b6e1eaa5c22b" providerId="LiveId" clId="{A36A0B15-00A2-4EAB-A105-D46E3BA6EA49}" dt="2025-05-27T10:04:57.135" v="2869" actId="20577"/>
        <pc:sldMkLst>
          <pc:docMk/>
          <pc:sldMk cId="1962394126" sldId="279"/>
        </pc:sldMkLst>
      </pc:sldChg>
      <pc:sldChg chg="modNotesTx">
        <pc:chgData name="Luca Hess" userId="7523b6e1eaa5c22b" providerId="LiveId" clId="{A36A0B15-00A2-4EAB-A105-D46E3BA6EA49}" dt="2025-05-27T10:05:03.658" v="2875" actId="20577"/>
        <pc:sldMkLst>
          <pc:docMk/>
          <pc:sldMk cId="50190089" sldId="280"/>
        </pc:sldMkLst>
      </pc:sldChg>
      <pc:sldChg chg="modNotesTx">
        <pc:chgData name="Luca Hess" userId="7523b6e1eaa5c22b" providerId="LiveId" clId="{A36A0B15-00A2-4EAB-A105-D46E3BA6EA49}" dt="2025-05-27T10:05:12.928" v="2885" actId="20577"/>
        <pc:sldMkLst>
          <pc:docMk/>
          <pc:sldMk cId="3298922816" sldId="281"/>
        </pc:sldMkLst>
      </pc:sldChg>
      <pc:sldChg chg="modNotesTx">
        <pc:chgData name="Luca Hess" userId="7523b6e1eaa5c22b" providerId="LiveId" clId="{A36A0B15-00A2-4EAB-A105-D46E3BA6EA49}" dt="2025-05-27T10:05:27.006" v="2901" actId="20577"/>
        <pc:sldMkLst>
          <pc:docMk/>
          <pc:sldMk cId="3999760609" sldId="282"/>
        </pc:sldMkLst>
      </pc:sldChg>
      <pc:sldChg chg="modNotesTx">
        <pc:chgData name="Luca Hess" userId="7523b6e1eaa5c22b" providerId="LiveId" clId="{A36A0B15-00A2-4EAB-A105-D46E3BA6EA49}" dt="2025-05-27T10:05:24.136" v="2897" actId="20577"/>
        <pc:sldMkLst>
          <pc:docMk/>
          <pc:sldMk cId="4124180174" sldId="283"/>
        </pc:sldMkLst>
      </pc:sldChg>
    </pc:docChg>
  </pc:docChgLst>
  <pc:docChgLst>
    <pc:chgData name="Guest User" providerId="Windows Live" clId="Web-{5B560363-29A4-E422-AAA7-EB8A50423623}"/>
    <pc:docChg chg="mod addSld modSld">
      <pc:chgData name="Guest User" userId="" providerId="Windows Live" clId="Web-{5B560363-29A4-E422-AAA7-EB8A50423623}" dt="2025-05-26T16:53:47.856" v="62"/>
      <pc:docMkLst>
        <pc:docMk/>
      </pc:docMkLst>
      <pc:sldChg chg="modSp">
        <pc:chgData name="Guest User" userId="" providerId="Windows Live" clId="Web-{5B560363-29A4-E422-AAA7-EB8A50423623}" dt="2025-05-26T16:42:45.980" v="20" actId="20577"/>
        <pc:sldMkLst>
          <pc:docMk/>
          <pc:sldMk cId="3099513353" sldId="259"/>
        </pc:sldMkLst>
        <pc:spChg chg="mod">
          <ac:chgData name="Guest User" userId="" providerId="Windows Live" clId="Web-{5B560363-29A4-E422-AAA7-EB8A50423623}" dt="2025-05-26T16:42:45.980" v="20" actId="20577"/>
          <ac:spMkLst>
            <pc:docMk/>
            <pc:sldMk cId="3099513353" sldId="259"/>
            <ac:spMk id="3" creationId="{CC4252EC-D58A-4CBF-565A-C157D6272D39}"/>
          </ac:spMkLst>
        </pc:spChg>
      </pc:sldChg>
      <pc:sldChg chg="delSp modSp">
        <pc:chgData name="Guest User" userId="" providerId="Windows Live" clId="Web-{5B560363-29A4-E422-AAA7-EB8A50423623}" dt="2025-05-26T16:44:24.232" v="55" actId="20577"/>
        <pc:sldMkLst>
          <pc:docMk/>
          <pc:sldMk cId="802891704" sldId="271"/>
        </pc:sldMkLst>
        <pc:spChg chg="mod">
          <ac:chgData name="Guest User" userId="" providerId="Windows Live" clId="Web-{5B560363-29A4-E422-AAA7-EB8A50423623}" dt="2025-05-26T16:32:12.009" v="7" actId="20577"/>
          <ac:spMkLst>
            <pc:docMk/>
            <pc:sldMk cId="802891704" sldId="271"/>
            <ac:spMk id="2" creationId="{22387B14-F92A-62B1-118D-C02D50D48A54}"/>
          </ac:spMkLst>
        </pc:spChg>
        <pc:spChg chg="mod">
          <ac:chgData name="Guest User" userId="" providerId="Windows Live" clId="Web-{5B560363-29A4-E422-AAA7-EB8A50423623}" dt="2025-05-26T16:44:24.232" v="55" actId="20577"/>
          <ac:spMkLst>
            <pc:docMk/>
            <pc:sldMk cId="802891704" sldId="271"/>
            <ac:spMk id="3" creationId="{CFC32B10-0E18-2DA9-92D2-FE2596B6C4D1}"/>
          </ac:spMkLst>
        </pc:spChg>
        <pc:picChg chg="del">
          <ac:chgData name="Guest User" userId="" providerId="Windows Live" clId="Web-{5B560363-29A4-E422-AAA7-EB8A50423623}" dt="2025-05-26T16:43:55.638" v="22"/>
          <ac:picMkLst>
            <pc:docMk/>
            <pc:sldMk cId="802891704" sldId="271"/>
            <ac:picMk id="1028" creationId="{CE310695-713B-750C-0FAC-C9B0D79D6CCD}"/>
          </ac:picMkLst>
        </pc:picChg>
      </pc:sldChg>
      <pc:sldChg chg="addSp delSp modSp">
        <pc:chgData name="Guest User" userId="" providerId="Windows Live" clId="Web-{5B560363-29A4-E422-AAA7-EB8A50423623}" dt="2025-05-26T16:48:21.582" v="58" actId="1076"/>
        <pc:sldMkLst>
          <pc:docMk/>
          <pc:sldMk cId="1962394126" sldId="279"/>
        </pc:sldMkLst>
        <pc:picChg chg="add mod">
          <ac:chgData name="Guest User" userId="" providerId="Windows Live" clId="Web-{5B560363-29A4-E422-AAA7-EB8A50423623}" dt="2025-05-26T16:48:21.582" v="58" actId="1076"/>
          <ac:picMkLst>
            <pc:docMk/>
            <pc:sldMk cId="1962394126" sldId="279"/>
            <ac:picMk id="3" creationId="{55061905-3D75-61C7-85F7-7B4627936F0F}"/>
          </ac:picMkLst>
        </pc:picChg>
        <pc:picChg chg="del">
          <ac:chgData name="Guest User" userId="" providerId="Windows Live" clId="Web-{5B560363-29A4-E422-AAA7-EB8A50423623}" dt="2025-05-26T16:48:15.223" v="56"/>
          <ac:picMkLst>
            <pc:docMk/>
            <pc:sldMk cId="1962394126" sldId="279"/>
            <ac:picMk id="15" creationId="{65D85590-04DE-F2F9-9198-134E947D854D}"/>
          </ac:picMkLst>
        </pc:picChg>
      </pc:sldChg>
      <pc:sldChg chg="addSp delSp modSp">
        <pc:chgData name="Guest User" userId="" providerId="Windows Live" clId="Web-{5B560363-29A4-E422-AAA7-EB8A50423623}" dt="2025-05-26T16:51:19.009" v="61"/>
        <pc:sldMkLst>
          <pc:docMk/>
          <pc:sldMk cId="3999760609" sldId="282"/>
        </pc:sldMkLst>
        <pc:picChg chg="add del mod">
          <ac:chgData name="Guest User" userId="" providerId="Windows Live" clId="Web-{5B560363-29A4-E422-AAA7-EB8A50423623}" dt="2025-05-26T16:51:19.009" v="61"/>
          <ac:picMkLst>
            <pc:docMk/>
            <pc:sldMk cId="3999760609" sldId="282"/>
            <ac:picMk id="4" creationId="{7D76F81F-0927-68D0-589B-940912E068CE}"/>
          </ac:picMkLst>
        </pc:picChg>
      </pc:sldChg>
      <pc:sldChg chg="add replId">
        <pc:chgData name="Guest User" userId="" providerId="Windows Live" clId="Web-{5B560363-29A4-E422-AAA7-EB8A50423623}" dt="2025-05-26T16:43:51.638" v="21"/>
        <pc:sldMkLst>
          <pc:docMk/>
          <pc:sldMk cId="4124180174" sldId="283"/>
        </pc:sldMkLst>
      </pc:sldChg>
    </pc:docChg>
  </pc:docChgLst>
  <pc:docChgLst>
    <pc:chgData name="Guest User" providerId="Windows Live" clId="Web-{E965FE22-8BE8-FC48-296F-CC93DB1845A7}"/>
    <pc:docChg chg="modSld">
      <pc:chgData name="Guest User" userId="" providerId="Windows Live" clId="Web-{E965FE22-8BE8-FC48-296F-CC93DB1845A7}" dt="2025-05-27T09:44:20.561" v="40" actId="20577"/>
      <pc:docMkLst>
        <pc:docMk/>
      </pc:docMkLst>
      <pc:sldChg chg="modSp">
        <pc:chgData name="Guest User" userId="" providerId="Windows Live" clId="Web-{E965FE22-8BE8-FC48-296F-CC93DB1845A7}" dt="2025-05-27T09:44:20.561" v="40" actId="20577"/>
        <pc:sldMkLst>
          <pc:docMk/>
          <pc:sldMk cId="603156937" sldId="265"/>
        </pc:sldMkLst>
        <pc:spChg chg="mod">
          <ac:chgData name="Guest User" userId="" providerId="Windows Live" clId="Web-{E965FE22-8BE8-FC48-296F-CC93DB1845A7}" dt="2025-05-27T09:44:20.561" v="40" actId="20577"/>
          <ac:spMkLst>
            <pc:docMk/>
            <pc:sldMk cId="603156937" sldId="265"/>
            <ac:spMk id="3" creationId="{27AC1F74-DB34-BAC2-337A-509374AC0A3C}"/>
          </ac:spMkLst>
        </pc:spChg>
      </pc:sldChg>
    </pc:docChg>
  </pc:docChgLst>
  <pc:docChgLst>
    <pc:chgData name="Guest User" providerId="Windows Live" clId="Web-{F2B940DD-270D-0948-8313-13723202154E}"/>
    <pc:docChg chg="modSld">
      <pc:chgData name="Guest User" userId="" providerId="Windows Live" clId="Web-{F2B940DD-270D-0948-8313-13723202154E}" dt="2025-05-26T10:44:47.014" v="63" actId="20577"/>
      <pc:docMkLst>
        <pc:docMk/>
      </pc:docMkLst>
      <pc:sldChg chg="modSp">
        <pc:chgData name="Guest User" userId="" providerId="Windows Live" clId="Web-{F2B940DD-270D-0948-8313-13723202154E}" dt="2025-05-26T10:44:47.014" v="63" actId="20577"/>
        <pc:sldMkLst>
          <pc:docMk/>
          <pc:sldMk cId="3099513353" sldId="259"/>
        </pc:sldMkLst>
        <pc:spChg chg="mod">
          <ac:chgData name="Guest User" userId="" providerId="Windows Live" clId="Web-{F2B940DD-270D-0948-8313-13723202154E}" dt="2025-05-26T10:44:47.014" v="63" actId="20577"/>
          <ac:spMkLst>
            <pc:docMk/>
            <pc:sldMk cId="3099513353" sldId="259"/>
            <ac:spMk id="3" creationId="{CC4252EC-D58A-4CBF-565A-C157D6272D39}"/>
          </ac:spMkLst>
        </pc:spChg>
      </pc:sldChg>
    </pc:docChg>
  </pc:docChgLst>
  <pc:docChgLst>
    <pc:chgData name="Guest User" providerId="Windows Live" clId="Web-{18509D58-22A0-30E9-CA4D-ABBC73027B5A}"/>
    <pc:docChg chg="addSld delSld modSld">
      <pc:chgData name="Guest User" userId="" providerId="Windows Live" clId="Web-{18509D58-22A0-30E9-CA4D-ABBC73027B5A}" dt="2025-05-25T23:47:49.147" v="371" actId="20577"/>
      <pc:docMkLst>
        <pc:docMk/>
      </pc:docMkLst>
      <pc:sldChg chg="addSp delSp modSp delAnim">
        <pc:chgData name="Guest User" userId="" providerId="Windows Live" clId="Web-{18509D58-22A0-30E9-CA4D-ABBC73027B5A}" dt="2025-05-25T22:58:40.734" v="50"/>
        <pc:sldMkLst>
          <pc:docMk/>
          <pc:sldMk cId="3258891751" sldId="258"/>
        </pc:sldMkLst>
        <pc:spChg chg="mod">
          <ac:chgData name="Guest User" userId="" providerId="Windows Live" clId="Web-{18509D58-22A0-30E9-CA4D-ABBC73027B5A}" dt="2025-05-25T22:33:32.494" v="37" actId="20577"/>
          <ac:spMkLst>
            <pc:docMk/>
            <pc:sldMk cId="3258891751" sldId="258"/>
            <ac:spMk id="2" creationId="{AE2C5598-6F1D-8558-47A8-D0015A6C4DE4}"/>
          </ac:spMkLst>
        </pc:spChg>
        <pc:spChg chg="add mod">
          <ac:chgData name="Guest User" userId="" providerId="Windows Live" clId="Web-{18509D58-22A0-30E9-CA4D-ABBC73027B5A}" dt="2025-05-25T22:58:03.029" v="47" actId="14100"/>
          <ac:spMkLst>
            <pc:docMk/>
            <pc:sldMk cId="3258891751" sldId="258"/>
            <ac:spMk id="7" creationId="{82F4AC28-4BF2-FF10-3261-8F42C7A039BF}"/>
          </ac:spMkLst>
        </pc:spChg>
        <pc:spChg chg="add mod">
          <ac:chgData name="Guest User" userId="" providerId="Windows Live" clId="Web-{18509D58-22A0-30E9-CA4D-ABBC73027B5A}" dt="2025-05-25T22:58:40.734" v="50"/>
          <ac:spMkLst>
            <pc:docMk/>
            <pc:sldMk cId="3258891751" sldId="258"/>
            <ac:spMk id="11" creationId="{844C13CA-0C7C-F161-3AD8-404FFD86E95F}"/>
          </ac:spMkLst>
        </pc:spChg>
        <pc:picChg chg="add mod">
          <ac:chgData name="Guest User" userId="" providerId="Windows Live" clId="Web-{18509D58-22A0-30E9-CA4D-ABBC73027B5A}" dt="2025-05-25T22:57:08.684" v="41" actId="1076"/>
          <ac:picMkLst>
            <pc:docMk/>
            <pc:sldMk cId="3258891751" sldId="258"/>
            <ac:picMk id="6" creationId="{F5C8F675-1B23-7DBB-DDCA-0B2F53412CD3}"/>
          </ac:picMkLst>
        </pc:picChg>
      </pc:sldChg>
      <pc:sldChg chg="modSp">
        <pc:chgData name="Guest User" userId="" providerId="Windows Live" clId="Web-{18509D58-22A0-30E9-CA4D-ABBC73027B5A}" dt="2025-05-25T23:02:46.945" v="55" actId="20577"/>
        <pc:sldMkLst>
          <pc:docMk/>
          <pc:sldMk cId="3099513353" sldId="259"/>
        </pc:sldMkLst>
        <pc:spChg chg="mod">
          <ac:chgData name="Guest User" userId="" providerId="Windows Live" clId="Web-{18509D58-22A0-30E9-CA4D-ABBC73027B5A}" dt="2025-05-25T23:02:46.945" v="55" actId="20577"/>
          <ac:spMkLst>
            <pc:docMk/>
            <pc:sldMk cId="3099513353" sldId="259"/>
            <ac:spMk id="2" creationId="{CB33C62D-671B-24CB-22A7-B37E09558112}"/>
          </ac:spMkLst>
        </pc:spChg>
      </pc:sldChg>
      <pc:sldChg chg="modSp">
        <pc:chgData name="Guest User" userId="" providerId="Windows Live" clId="Web-{18509D58-22A0-30E9-CA4D-ABBC73027B5A}" dt="2025-05-25T23:47:49.147" v="371" actId="20577"/>
        <pc:sldMkLst>
          <pc:docMk/>
          <pc:sldMk cId="2724058853" sldId="261"/>
        </pc:sldMkLst>
        <pc:spChg chg="mod">
          <ac:chgData name="Guest User" userId="" providerId="Windows Live" clId="Web-{18509D58-22A0-30E9-CA4D-ABBC73027B5A}" dt="2025-05-25T23:47:49.147" v="371" actId="20577"/>
          <ac:spMkLst>
            <pc:docMk/>
            <pc:sldMk cId="2724058853" sldId="261"/>
            <ac:spMk id="3" creationId="{4243AD14-A709-1788-DE35-D63C871EFAE7}"/>
          </ac:spMkLst>
        </pc:spChg>
      </pc:sldChg>
      <pc:sldChg chg="modSp">
        <pc:chgData name="Guest User" userId="" providerId="Windows Live" clId="Web-{18509D58-22A0-30E9-CA4D-ABBC73027B5A}" dt="2025-05-25T23:19:24.285" v="211" actId="20577"/>
        <pc:sldMkLst>
          <pc:docMk/>
          <pc:sldMk cId="1907723742" sldId="262"/>
        </pc:sldMkLst>
        <pc:spChg chg="mod">
          <ac:chgData name="Guest User" userId="" providerId="Windows Live" clId="Web-{18509D58-22A0-30E9-CA4D-ABBC73027B5A}" dt="2025-05-25T23:07:45.409" v="141" actId="20577"/>
          <ac:spMkLst>
            <pc:docMk/>
            <pc:sldMk cId="1907723742" sldId="262"/>
            <ac:spMk id="2" creationId="{5F422696-EBDD-859B-E522-C0FDFAE94A06}"/>
          </ac:spMkLst>
        </pc:spChg>
        <pc:spChg chg="mod">
          <ac:chgData name="Guest User" userId="" providerId="Windows Live" clId="Web-{18509D58-22A0-30E9-CA4D-ABBC73027B5A}" dt="2025-05-25T23:19:24.285" v="211" actId="20577"/>
          <ac:spMkLst>
            <pc:docMk/>
            <pc:sldMk cId="1907723742" sldId="262"/>
            <ac:spMk id="3" creationId="{34A04037-E623-D476-DD2F-A32DE77419B0}"/>
          </ac:spMkLst>
        </pc:spChg>
      </pc:sldChg>
      <pc:sldChg chg="addSp delSp modSp">
        <pc:chgData name="Guest User" userId="" providerId="Windows Live" clId="Web-{18509D58-22A0-30E9-CA4D-ABBC73027B5A}" dt="2025-05-25T23:32:04.410" v="323" actId="1076"/>
        <pc:sldMkLst>
          <pc:docMk/>
          <pc:sldMk cId="2383039819" sldId="263"/>
        </pc:sldMkLst>
        <pc:spChg chg="mod">
          <ac:chgData name="Guest User" userId="" providerId="Windows Live" clId="Web-{18509D58-22A0-30E9-CA4D-ABBC73027B5A}" dt="2025-05-25T23:28:49.763" v="304" actId="20577"/>
          <ac:spMkLst>
            <pc:docMk/>
            <pc:sldMk cId="2383039819" sldId="263"/>
            <ac:spMk id="2" creationId="{BDD8A815-5975-F624-3B41-0982B508241C}"/>
          </ac:spMkLst>
        </pc:spChg>
        <pc:picChg chg="add mod">
          <ac:chgData name="Guest User" userId="" providerId="Windows Live" clId="Web-{18509D58-22A0-30E9-CA4D-ABBC73027B5A}" dt="2025-05-25T23:31:39.456" v="320" actId="1076"/>
          <ac:picMkLst>
            <pc:docMk/>
            <pc:sldMk cId="2383039819" sldId="263"/>
            <ac:picMk id="4" creationId="{6BB99177-4D57-05C8-CDA5-41E30E6233F4}"/>
          </ac:picMkLst>
        </pc:picChg>
        <pc:picChg chg="add mod">
          <ac:chgData name="Guest User" userId="" providerId="Windows Live" clId="Web-{18509D58-22A0-30E9-CA4D-ABBC73027B5A}" dt="2025-05-25T23:32:04.410" v="323" actId="1076"/>
          <ac:picMkLst>
            <pc:docMk/>
            <pc:sldMk cId="2383039819" sldId="263"/>
            <ac:picMk id="9" creationId="{EA1879C5-7AF5-7F1F-76A3-B6E11BAC029D}"/>
          </ac:picMkLst>
        </pc:picChg>
        <pc:picChg chg="add mod">
          <ac:chgData name="Guest User" userId="" providerId="Windows Live" clId="Web-{18509D58-22A0-30E9-CA4D-ABBC73027B5A}" dt="2025-05-25T23:32:01.019" v="322" actId="1076"/>
          <ac:picMkLst>
            <pc:docMk/>
            <pc:sldMk cId="2383039819" sldId="263"/>
            <ac:picMk id="11" creationId="{33044D00-6A8E-67B1-3C51-F30C42CD7E19}"/>
          </ac:picMkLst>
        </pc:picChg>
      </pc:sldChg>
      <pc:sldChg chg="modSp">
        <pc:chgData name="Guest User" userId="" providerId="Windows Live" clId="Web-{18509D58-22A0-30E9-CA4D-ABBC73027B5A}" dt="2025-05-25T23:23:44.143" v="278" actId="20577"/>
        <pc:sldMkLst>
          <pc:docMk/>
          <pc:sldMk cId="603156937" sldId="265"/>
        </pc:sldMkLst>
        <pc:spChg chg="mod">
          <ac:chgData name="Guest User" userId="" providerId="Windows Live" clId="Web-{18509D58-22A0-30E9-CA4D-ABBC73027B5A}" dt="2025-05-25T23:23:44.143" v="278" actId="20577"/>
          <ac:spMkLst>
            <pc:docMk/>
            <pc:sldMk cId="603156937" sldId="265"/>
            <ac:spMk id="3" creationId="{27AC1F74-DB34-BAC2-337A-509374AC0A3C}"/>
          </ac:spMkLst>
        </pc:spChg>
      </pc:sldChg>
      <pc:sldChg chg="addSp delSp modSp delAnim">
        <pc:chgData name="Guest User" userId="" providerId="Windows Live" clId="Web-{18509D58-22A0-30E9-CA4D-ABBC73027B5A}" dt="2025-05-25T22:26:21.134" v="19" actId="1076"/>
        <pc:sldMkLst>
          <pc:docMk/>
          <pc:sldMk cId="1098832478" sldId="267"/>
        </pc:sldMkLst>
        <pc:spChg chg="mod">
          <ac:chgData name="Guest User" userId="" providerId="Windows Live" clId="Web-{18509D58-22A0-30E9-CA4D-ABBC73027B5A}" dt="2025-05-25T22:24:05.723" v="3" actId="20577"/>
          <ac:spMkLst>
            <pc:docMk/>
            <pc:sldMk cId="1098832478" sldId="267"/>
            <ac:spMk id="2" creationId="{27398F52-742B-A7D6-2589-E134D3AE2FCE}"/>
          </ac:spMkLst>
        </pc:spChg>
        <pc:picChg chg="add mod">
          <ac:chgData name="Guest User" userId="" providerId="Windows Live" clId="Web-{18509D58-22A0-30E9-CA4D-ABBC73027B5A}" dt="2025-05-25T22:26:21.134" v="19" actId="1076"/>
          <ac:picMkLst>
            <pc:docMk/>
            <pc:sldMk cId="1098832478" sldId="267"/>
            <ac:picMk id="9" creationId="{20203A7B-DCE5-F87F-B5AD-184505501571}"/>
          </ac:picMkLst>
        </pc:picChg>
      </pc:sldChg>
      <pc:sldChg chg="modSp">
        <pc:chgData name="Guest User" userId="" providerId="Windows Live" clId="Web-{18509D58-22A0-30E9-CA4D-ABBC73027B5A}" dt="2025-05-25T23:45:25.469" v="361" actId="20577"/>
        <pc:sldMkLst>
          <pc:docMk/>
          <pc:sldMk cId="802891704" sldId="271"/>
        </pc:sldMkLst>
      </pc:sldChg>
      <pc:sldChg chg="add del replId">
        <pc:chgData name="Guest User" userId="" providerId="Windows Live" clId="Web-{18509D58-22A0-30E9-CA4D-ABBC73027B5A}" dt="2025-05-25T22:28:31.436" v="27"/>
        <pc:sldMkLst>
          <pc:docMk/>
          <pc:sldMk cId="3677560161" sldId="275"/>
        </pc:sldMkLst>
      </pc:sldChg>
      <pc:sldChg chg="add del replId">
        <pc:chgData name="Guest User" userId="" providerId="Windows Live" clId="Web-{18509D58-22A0-30E9-CA4D-ABBC73027B5A}" dt="2025-05-25T22:33:02.524" v="36"/>
        <pc:sldMkLst>
          <pc:docMk/>
          <pc:sldMk cId="3458669435" sldId="276"/>
        </pc:sldMkLst>
      </pc:sldChg>
      <pc:sldChg chg="addSp delSp modSp add replId">
        <pc:chgData name="Guest User" userId="" providerId="Windows Live" clId="Web-{18509D58-22A0-30E9-CA4D-ABBC73027B5A}" dt="2025-05-25T22:27:45.668" v="26" actId="14100"/>
        <pc:sldMkLst>
          <pc:docMk/>
          <pc:sldMk cId="1928734274" sldId="277"/>
        </pc:sldMkLst>
        <pc:spChg chg="mod">
          <ac:chgData name="Guest User" userId="" providerId="Windows Live" clId="Web-{18509D58-22A0-30E9-CA4D-ABBC73027B5A}" dt="2025-05-25T22:26:35.322" v="21" actId="20577"/>
          <ac:spMkLst>
            <pc:docMk/>
            <pc:sldMk cId="1928734274" sldId="277"/>
            <ac:spMk id="2" creationId="{E89FF115-997B-3235-89A7-65B8642D5FDA}"/>
          </ac:spMkLst>
        </pc:spChg>
        <pc:picChg chg="add mod">
          <ac:chgData name="Guest User" userId="" providerId="Windows Live" clId="Web-{18509D58-22A0-30E9-CA4D-ABBC73027B5A}" dt="2025-05-25T22:27:45.668" v="26" actId="14100"/>
          <ac:picMkLst>
            <pc:docMk/>
            <pc:sldMk cId="1928734274" sldId="277"/>
            <ac:picMk id="3" creationId="{9C42EC2E-D484-046B-C446-103E65822A5C}"/>
          </ac:picMkLst>
        </pc:picChg>
      </pc:sldChg>
      <pc:sldChg chg="addSp delSp modSp add replId">
        <pc:chgData name="Guest User" userId="" providerId="Windows Live" clId="Web-{18509D58-22A0-30E9-CA4D-ABBC73027B5A}" dt="2025-05-25T22:32:34.366" v="35" actId="1076"/>
        <pc:sldMkLst>
          <pc:docMk/>
          <pc:sldMk cId="604904610" sldId="278"/>
        </pc:sldMkLst>
        <pc:spChg chg="mod">
          <ac:chgData name="Guest User" userId="" providerId="Windows Live" clId="Web-{18509D58-22A0-30E9-CA4D-ABBC73027B5A}" dt="2025-05-25T22:32:15.600" v="29" actId="20577"/>
          <ac:spMkLst>
            <pc:docMk/>
            <pc:sldMk cId="604904610" sldId="278"/>
            <ac:spMk id="2" creationId="{F949A697-6E8C-B15F-8D62-E838BEE62E14}"/>
          </ac:spMkLst>
        </pc:spChg>
        <pc:picChg chg="add mod">
          <ac:chgData name="Guest User" userId="" providerId="Windows Live" clId="Web-{18509D58-22A0-30E9-CA4D-ABBC73027B5A}" dt="2025-05-25T22:32:34.366" v="35" actId="1076"/>
          <ac:picMkLst>
            <pc:docMk/>
            <pc:sldMk cId="604904610" sldId="278"/>
            <ac:picMk id="4" creationId="{7686B139-BD49-7885-6E65-682DAA5D30BB}"/>
          </ac:picMkLst>
        </pc:picChg>
      </pc:sldChg>
      <pc:sldChg chg="addSp delSp modSp add replId">
        <pc:chgData name="Guest User" userId="" providerId="Windows Live" clId="Web-{18509D58-22A0-30E9-CA4D-ABBC73027B5A}" dt="2025-05-25T23:20:04.146" v="253" actId="1076"/>
        <pc:sldMkLst>
          <pc:docMk/>
          <pc:sldMk cId="1962394126" sldId="279"/>
        </pc:sldMkLst>
        <pc:spChg chg="mod">
          <ac:chgData name="Guest User" userId="" providerId="Windows Live" clId="Web-{18509D58-22A0-30E9-CA4D-ABBC73027B5A}" dt="2025-05-25T23:08:36.270" v="149" actId="20577"/>
          <ac:spMkLst>
            <pc:docMk/>
            <pc:sldMk cId="1962394126" sldId="279"/>
            <ac:spMk id="2" creationId="{4B33B3BD-00F1-2B14-6F51-CA6DE852C10A}"/>
          </ac:spMkLst>
        </pc:spChg>
        <pc:spChg chg="add mod">
          <ac:chgData name="Guest User" userId="" providerId="Windows Live" clId="Web-{18509D58-22A0-30E9-CA4D-ABBC73027B5A}" dt="2025-05-25T23:19:00.597" v="207" actId="14100"/>
          <ac:spMkLst>
            <pc:docMk/>
            <pc:sldMk cId="1962394126" sldId="279"/>
            <ac:spMk id="16" creationId="{733E1A97-F4B4-B3B3-F4C0-0D1517A632D0}"/>
          </ac:spMkLst>
        </pc:spChg>
        <pc:spChg chg="add mod">
          <ac:chgData name="Guest User" userId="" providerId="Windows Live" clId="Web-{18509D58-22A0-30E9-CA4D-ABBC73027B5A}" dt="2025-05-25T23:18:49.971" v="202" actId="20577"/>
          <ac:spMkLst>
            <pc:docMk/>
            <pc:sldMk cId="1962394126" sldId="279"/>
            <ac:spMk id="17" creationId="{0C93394B-C569-4C46-1A56-BE9343373C85}"/>
          </ac:spMkLst>
        </pc:spChg>
        <pc:spChg chg="add mod">
          <ac:chgData name="Guest User" userId="" providerId="Windows Live" clId="Web-{18509D58-22A0-30E9-CA4D-ABBC73027B5A}" dt="2025-05-25T23:20:04.146" v="253" actId="1076"/>
          <ac:spMkLst>
            <pc:docMk/>
            <pc:sldMk cId="1962394126" sldId="279"/>
            <ac:spMk id="18" creationId="{98C3E724-2CA5-81ED-A471-35E7479DFE41}"/>
          </ac:spMkLst>
        </pc:spChg>
        <pc:picChg chg="add mod">
          <ac:chgData name="Guest User" userId="" providerId="Windows Live" clId="Web-{18509D58-22A0-30E9-CA4D-ABBC73027B5A}" dt="2025-05-25T23:14:08.080" v="163" actId="1076"/>
          <ac:picMkLst>
            <pc:docMk/>
            <pc:sldMk cId="1962394126" sldId="279"/>
            <ac:picMk id="11" creationId="{E4D26637-3A48-CEC9-B00E-33E8D1CE315E}"/>
          </ac:picMkLst>
        </pc:picChg>
        <pc:picChg chg="add mod">
          <ac:chgData name="Guest User" userId="" providerId="Windows Live" clId="Web-{18509D58-22A0-30E9-CA4D-ABBC73027B5A}" dt="2025-05-25T23:14:14.758" v="165" actId="1076"/>
          <ac:picMkLst>
            <pc:docMk/>
            <pc:sldMk cId="1962394126" sldId="279"/>
            <ac:picMk id="12" creationId="{0EEB7B94-C02C-B80E-F2EF-394CE8716679}"/>
          </ac:picMkLst>
        </pc:picChg>
        <pc:picChg chg="add mod">
          <ac:chgData name="Guest User" userId="" providerId="Windows Live" clId="Web-{18509D58-22A0-30E9-CA4D-ABBC73027B5A}" dt="2025-05-25T23:14:37.259" v="167" actId="1076"/>
          <ac:picMkLst>
            <pc:docMk/>
            <pc:sldMk cId="1962394126" sldId="279"/>
            <ac:picMk id="13" creationId="{BC9287A0-37CF-60E1-57C5-1909142CCE6A}"/>
          </ac:picMkLst>
        </pc:picChg>
      </pc:sldChg>
      <pc:sldChg chg="addSp delSp modSp add replId">
        <pc:chgData name="Guest User" userId="" providerId="Windows Live" clId="Web-{18509D58-22A0-30E9-CA4D-ABBC73027B5A}" dt="2025-05-25T23:22:30.245" v="276" actId="20577"/>
        <pc:sldMkLst>
          <pc:docMk/>
          <pc:sldMk cId="50190089" sldId="280"/>
        </pc:sldMkLst>
        <pc:spChg chg="mod">
          <ac:chgData name="Guest User" userId="" providerId="Windows Live" clId="Web-{18509D58-22A0-30E9-CA4D-ABBC73027B5A}" dt="2025-05-25T23:22:30.245" v="276" actId="20577"/>
          <ac:spMkLst>
            <pc:docMk/>
            <pc:sldMk cId="50190089" sldId="280"/>
            <ac:spMk id="2" creationId="{A4DE8820-4591-511C-6566-F1473F5AD5D3}"/>
          </ac:spMkLst>
        </pc:spChg>
        <pc:spChg chg="ord">
          <ac:chgData name="Guest User" userId="" providerId="Windows Live" clId="Web-{18509D58-22A0-30E9-CA4D-ABBC73027B5A}" dt="2025-05-25T23:22:16.416" v="270"/>
          <ac:spMkLst>
            <pc:docMk/>
            <pc:sldMk cId="50190089" sldId="280"/>
            <ac:spMk id="8" creationId="{27464FC3-28FF-F46E-E539-D7EBC8EBF81F}"/>
          </ac:spMkLst>
        </pc:spChg>
        <pc:picChg chg="add mod ord">
          <ac:chgData name="Guest User" userId="" providerId="Windows Live" clId="Web-{18509D58-22A0-30E9-CA4D-ABBC73027B5A}" dt="2025-05-25T23:22:22.776" v="271" actId="1076"/>
          <ac:picMkLst>
            <pc:docMk/>
            <pc:sldMk cId="50190089" sldId="280"/>
            <ac:picMk id="3" creationId="{AA46F6FB-B728-1C2F-C514-040E1DC87BEB}"/>
          </ac:picMkLst>
        </pc:picChg>
      </pc:sldChg>
      <pc:sldChg chg="add replId">
        <pc:chgData name="Guest User" userId="" providerId="Windows Live" clId="Web-{18509D58-22A0-30E9-CA4D-ABBC73027B5A}" dt="2025-05-25T23:28:51.700" v="305"/>
        <pc:sldMkLst>
          <pc:docMk/>
          <pc:sldMk cId="329892281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1A139-4D19-4EBE-9CF5-141206A097F1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6AF17-AE8A-4C4A-A5E1-521DB112B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586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72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Luca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29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601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5823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Neil</a:t>
            </a:r>
          </a:p>
          <a:p>
            <a:endParaRPr lang="en-US"/>
          </a:p>
          <a:p>
            <a:r>
              <a:rPr lang="en-US"/>
              <a:t>0.45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693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95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Neil</a:t>
            </a:r>
          </a:p>
          <a:p>
            <a:endParaRPr lang="en-US"/>
          </a:p>
          <a:p>
            <a:r>
              <a:rPr lang="en-US"/>
              <a:t>5 different </a:t>
            </a:r>
            <a:r>
              <a:rPr lang="en-US" err="1"/>
              <a:t>resnet</a:t>
            </a:r>
            <a:r>
              <a:rPr lang="en-US"/>
              <a:t> models</a:t>
            </a:r>
          </a:p>
          <a:p>
            <a:endParaRPr lang="en-US"/>
          </a:p>
          <a:p>
            <a:r>
              <a:rPr lang="en-US"/>
              <a:t>95% accuracy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723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25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Luca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45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Luca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900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Luca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9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16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2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Luca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55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Luca</a:t>
            </a:r>
          </a:p>
          <a:p>
            <a:r>
              <a:rPr lang="en-US"/>
              <a:t>Current queue: 161k images. Coming in faster than can be vetted.</a:t>
            </a:r>
          </a:p>
          <a:p>
            <a:endParaRPr lang="en-US"/>
          </a:p>
          <a:p>
            <a:r>
              <a:rPr lang="en-US"/>
              <a:t>Let </a:t>
            </a:r>
            <a:r>
              <a:rPr lang="en-US" err="1"/>
              <a:t>neil</a:t>
            </a:r>
            <a:r>
              <a:rPr lang="en-US"/>
              <a:t> go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30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Neil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84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neil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36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neil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400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Luca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22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Luca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0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Luca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A6AF17-AE8A-4C4A-A5E1-521DB112BA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5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279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30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08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19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0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00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44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32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5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8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73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9643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1" r:id="rId6"/>
    <p:sldLayoutId id="2147483706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.jpeg"/><Relationship Id="rId4" Type="http://schemas.openxmlformats.org/officeDocument/2006/relationships/image" Target="../media/image2.sv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jpeg"/><Relationship Id="rId4" Type="http://schemas.openxmlformats.org/officeDocument/2006/relationships/image" Target="../media/image2.svg"/><Relationship Id="rId9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.jpe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.svg"/><Relationship Id="rId9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1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815A6C-5997-44C6-B5EE-CA7E29AB2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AD9C5339-6742-9C29-97CA-3E03BB4473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279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CC3B9006-4406-4E2F-8B42-6A968FCC8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64287" y="1168273"/>
            <a:ext cx="4527613" cy="45276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1320000" algn="tr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C708E-AB1C-3363-9768-DDAC6FE83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31544" y="1917371"/>
            <a:ext cx="4393096" cy="2026920"/>
          </a:xfrm>
        </p:spPr>
        <p:txBody>
          <a:bodyPr anchor="ctr">
            <a:normAutofit/>
          </a:bodyPr>
          <a:lstStyle/>
          <a:p>
            <a:pPr algn="ctr"/>
            <a:r>
              <a:rPr lang="en-US" sz="3000">
                <a:solidFill>
                  <a:srgbClr val="000000"/>
                </a:solidFill>
              </a:rPr>
              <a:t>Curating the Exhibition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6D7026-74F9-EF75-60E0-A47AB042A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2897" y="3944291"/>
            <a:ext cx="3110389" cy="1382782"/>
          </a:xfrm>
        </p:spPr>
        <p:txBody>
          <a:bodyPr anchor="b">
            <a:normAutofit fontScale="77500" lnSpcReduction="20000"/>
          </a:bodyPr>
          <a:lstStyle/>
          <a:p>
            <a:pPr algn="ctr"/>
            <a:r>
              <a:rPr lang="en-US">
                <a:solidFill>
                  <a:srgbClr val="000000"/>
                </a:solidFill>
              </a:rPr>
              <a:t>Automating Gallery Submissions for </a:t>
            </a:r>
            <a:r>
              <a:rPr lang="en-US" err="1">
                <a:solidFill>
                  <a:srgbClr val="000000"/>
                </a:solidFill>
              </a:rPr>
              <a:t>Blockly.games</a:t>
            </a:r>
            <a:endParaRPr lang="en-US">
              <a:solidFill>
                <a:srgbClr val="000000"/>
              </a:solidFill>
            </a:endParaRPr>
          </a:p>
          <a:p>
            <a:pPr algn="ctr"/>
            <a:r>
              <a:rPr lang="en-US" sz="1200">
                <a:solidFill>
                  <a:srgbClr val="000000"/>
                </a:solidFill>
              </a:rPr>
              <a:t>By </a:t>
            </a:r>
            <a:r>
              <a:rPr lang="en-US" sz="1200" err="1">
                <a:solidFill>
                  <a:srgbClr val="000000"/>
                </a:solidFill>
              </a:rPr>
              <a:t>neil</a:t>
            </a:r>
            <a:r>
              <a:rPr lang="en-US" sz="1200">
                <a:solidFill>
                  <a:srgbClr val="000000"/>
                </a:solidFill>
              </a:rPr>
              <a:t> </a:t>
            </a:r>
            <a:r>
              <a:rPr lang="en-US" sz="1200" err="1">
                <a:solidFill>
                  <a:srgbClr val="000000"/>
                </a:solidFill>
              </a:rPr>
              <a:t>fraser</a:t>
            </a:r>
            <a:r>
              <a:rPr lang="en-US" sz="1200">
                <a:solidFill>
                  <a:srgbClr val="000000"/>
                </a:solidFill>
              </a:rPr>
              <a:t> &amp; Luca </a:t>
            </a:r>
            <a:r>
              <a:rPr lang="en-US" sz="1200" err="1">
                <a:solidFill>
                  <a:srgbClr val="000000"/>
                </a:solidFill>
              </a:rPr>
              <a:t>hess</a:t>
            </a:r>
            <a:endParaRPr 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79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F120DE-E534-6A23-804F-B5B08B231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E6FDC8-D071-01B3-B218-891A13E92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9973FD6-1741-6894-3E3A-CBCCB712F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D8A4F-EB04-4704-8D39-782263988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 Augmentation - isotopes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A7E95-DD88-C6A7-0871-FF19ACE4D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377" y="2507411"/>
            <a:ext cx="8424360" cy="3680887"/>
          </a:xfrm>
        </p:spPr>
        <p:txBody>
          <a:bodyPr>
            <a:normAutofit/>
          </a:bodyPr>
          <a:lstStyle/>
          <a:p>
            <a:r>
              <a:rPr lang="en-US"/>
              <a:t>But what is similarity?</a:t>
            </a:r>
          </a:p>
          <a:p>
            <a:r>
              <a:rPr lang="en-US"/>
              <a:t>Generating </a:t>
            </a:r>
            <a:r>
              <a:rPr lang="en-US" b="1"/>
              <a:t>isotopes</a:t>
            </a:r>
            <a:r>
              <a:rPr lang="en-US"/>
              <a:t> of original with </a:t>
            </a:r>
            <a:r>
              <a:rPr lang="en-US" b="1"/>
              <a:t>quantified</a:t>
            </a:r>
            <a:r>
              <a:rPr lang="en-US"/>
              <a:t> </a:t>
            </a:r>
            <a:r>
              <a:rPr lang="en-US" b="1"/>
              <a:t>difference</a:t>
            </a:r>
          </a:p>
        </p:txBody>
      </p:sp>
      <p:pic>
        <p:nvPicPr>
          <p:cNvPr id="7" name="!!Picture 10" descr="A pixelated cartoon of a blue and purple animal&#10;&#10;AI-generated content may be incorrect.">
            <a:extLst>
              <a:ext uri="{FF2B5EF4-FFF2-40B4-BE49-F238E27FC236}">
                <a16:creationId xmlns:a16="http://schemas.microsoft.com/office/drawing/2014/main" id="{F5B7500D-7FB2-6A71-000A-8EFDEA92C7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7238" y="3785861"/>
            <a:ext cx="1905000" cy="1905000"/>
          </a:xfrm>
          <a:prstGeom prst="rect">
            <a:avLst/>
          </a:prstGeom>
        </p:spPr>
      </p:pic>
      <p:pic>
        <p:nvPicPr>
          <p:cNvPr id="11" name="Picture 10" descr="A pixelated cartoon of a fire breathing dragon&#10;&#10;AI-generated content may be incorrect.">
            <a:extLst>
              <a:ext uri="{FF2B5EF4-FFF2-40B4-BE49-F238E27FC236}">
                <a16:creationId xmlns:a16="http://schemas.microsoft.com/office/drawing/2014/main" id="{D255BC32-61FA-1B6C-4A5A-C6A9A5C1CD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058" y="3785861"/>
            <a:ext cx="1905000" cy="190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B0BB25-0BE6-9731-B958-8C3FE259E739}"/>
              </a:ext>
            </a:extLst>
          </p:cNvPr>
          <p:cNvSpPr txBox="1"/>
          <p:nvPr/>
        </p:nvSpPr>
        <p:spPr>
          <a:xfrm>
            <a:off x="3065059" y="593687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20C797-A4D3-8BC0-0217-01DF53508B32}"/>
              </a:ext>
            </a:extLst>
          </p:cNvPr>
          <p:cNvSpPr txBox="1"/>
          <p:nvPr/>
        </p:nvSpPr>
        <p:spPr>
          <a:xfrm>
            <a:off x="7277238" y="593687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Isotope – 24%</a:t>
            </a:r>
          </a:p>
        </p:txBody>
      </p:sp>
      <p:pic>
        <p:nvPicPr>
          <p:cNvPr id="14" name="Picture 13" descr="Vector background of vibrant colors splashing">
            <a:extLst>
              <a:ext uri="{FF2B5EF4-FFF2-40B4-BE49-F238E27FC236}">
                <a16:creationId xmlns:a16="http://schemas.microsoft.com/office/drawing/2014/main" id="{96A8899C-A049-0DCA-9653-2923D1CE84B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2431" t="17279" r="64749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721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2C278D-5150-9E39-EBDB-7C3682D20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67EBB56-59D7-1676-8F48-FAF670675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E3862B1-9F6C-252D-B2FC-96F287055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1C6CF-A24D-F812-17F9-B2573260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Defining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AD14-A709-1788-DE35-D63C871EF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377" y="2507411"/>
            <a:ext cx="8424360" cy="368088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/>
              <a:t>We define three loss conditions for </a:t>
            </a:r>
            <a:r>
              <a:rPr lang="en-US" b="1"/>
              <a:t>training</a:t>
            </a:r>
          </a:p>
          <a:p>
            <a:pPr marL="0" indent="0">
              <a:buNone/>
            </a:pPr>
            <a:endParaRPr lang="en-US" b="1"/>
          </a:p>
          <a:p>
            <a:r>
              <a:rPr lang="en-US"/>
              <a:t>Self-Self </a:t>
            </a:r>
            <a:r>
              <a:rPr lang="en-US">
                <a:latin typeface="Avenir Next LT Pro Light"/>
              </a:rPr>
              <a:t> </a:t>
            </a:r>
            <a:r>
              <a:rPr lang="en-US">
                <a:latin typeface="Aptos"/>
              </a:rPr>
              <a:t>→ </a:t>
            </a:r>
            <a:r>
              <a:rPr lang="en-US"/>
              <a:t> Should be 100% similar</a:t>
            </a:r>
          </a:p>
          <a:p>
            <a:endParaRPr lang="en-US"/>
          </a:p>
          <a:p>
            <a:r>
              <a:rPr lang="en-US"/>
              <a:t>Self-Isotope </a:t>
            </a:r>
            <a:r>
              <a:rPr lang="en-US">
                <a:latin typeface="Avenir Next LT Pro Light"/>
              </a:rPr>
              <a:t> </a:t>
            </a:r>
            <a:r>
              <a:rPr lang="en-US">
                <a:latin typeface="Aptos"/>
              </a:rPr>
              <a:t>→  </a:t>
            </a:r>
            <a:r>
              <a:rPr lang="en-US"/>
              <a:t>Similarity defined by mutations applied</a:t>
            </a:r>
          </a:p>
          <a:p>
            <a:endParaRPr lang="en-US"/>
          </a:p>
          <a:p>
            <a:r>
              <a:rPr lang="en-US"/>
              <a:t>Self-Other </a:t>
            </a:r>
            <a:r>
              <a:rPr lang="en-US">
                <a:latin typeface="Avenir Next LT Pro Light"/>
              </a:rPr>
              <a:t> </a:t>
            </a:r>
            <a:r>
              <a:rPr lang="en-US">
                <a:latin typeface="Aptos"/>
              </a:rPr>
              <a:t>→  </a:t>
            </a:r>
            <a:r>
              <a:rPr lang="en-US"/>
              <a:t>Similarity should be low 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Difference between </a:t>
            </a:r>
            <a:r>
              <a:rPr lang="en-US" b="1"/>
              <a:t>expected</a:t>
            </a:r>
            <a:r>
              <a:rPr lang="en-US"/>
              <a:t> and </a:t>
            </a:r>
            <a:r>
              <a:rPr lang="en-US" b="1"/>
              <a:t>predicted similarity</a:t>
            </a:r>
            <a:r>
              <a:rPr lang="en-US"/>
              <a:t> used to train.</a:t>
            </a:r>
          </a:p>
          <a:p>
            <a:endParaRPr lang="en-US" b="1"/>
          </a:p>
        </p:txBody>
      </p:sp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377DB369-8F40-7B3B-FF7A-BA46823DF15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5861" t="17279" r="61319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058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CE5A83-4EB3-8436-2C12-173872985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0C7E596-ED84-9B31-1612-43E95C1EA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2084997-A80D-2E5B-53B9-29909F8FB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22696-EBDD-859B-E522-C0FDFAE94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Models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04037-E623-D476-DD2F-A32DE7741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377" y="2507411"/>
            <a:ext cx="8424360" cy="39835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Convolutional</a:t>
            </a:r>
            <a:endParaRPr lang="en-US"/>
          </a:p>
          <a:p>
            <a:pPr lvl="1"/>
            <a:r>
              <a:rPr lang="en-US"/>
              <a:t>Merge both images into one</a:t>
            </a:r>
          </a:p>
          <a:p>
            <a:pPr lvl="1"/>
            <a:endParaRPr lang="en-US"/>
          </a:p>
          <a:p>
            <a:r>
              <a:rPr lang="en-US" b="1"/>
              <a:t>Siamese ResNet</a:t>
            </a:r>
            <a:r>
              <a:rPr lang="en-US"/>
              <a:t>18, 34, 50, 101 &amp; 152 </a:t>
            </a:r>
          </a:p>
          <a:p>
            <a:pPr lvl="1"/>
            <a:r>
              <a:rPr lang="en-US"/>
              <a:t>Robust </a:t>
            </a:r>
            <a:r>
              <a:rPr lang="en-US" b="1"/>
              <a:t>CNN</a:t>
            </a:r>
            <a:r>
              <a:rPr lang="en-US"/>
              <a:t>, various depths available</a:t>
            </a:r>
          </a:p>
          <a:p>
            <a:pPr lvl="1"/>
            <a:endParaRPr lang="en-US"/>
          </a:p>
          <a:p>
            <a:r>
              <a:rPr lang="en-US" b="1"/>
              <a:t>Siamese DINOv2</a:t>
            </a:r>
          </a:p>
          <a:p>
            <a:pPr lvl="1"/>
            <a:r>
              <a:rPr lang="en-US"/>
              <a:t>Visual </a:t>
            </a:r>
            <a:r>
              <a:rPr lang="en-US" b="1"/>
              <a:t>Transformer</a:t>
            </a:r>
            <a:r>
              <a:rPr lang="en-US"/>
              <a:t>, </a:t>
            </a:r>
            <a:r>
              <a:rPr lang="en-US" b="1"/>
              <a:t>semantic</a:t>
            </a:r>
            <a:r>
              <a:rPr lang="en-US"/>
              <a:t> image embedding</a:t>
            </a:r>
          </a:p>
        </p:txBody>
      </p:sp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2D1C55C3-9981-ECC6-202D-83651C5F549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4706" t="17279" r="52474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23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7AD084-293D-D9D3-6503-C090E394F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25E08-FD1F-DFDA-B521-7FA013E7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7A29D0A-4BD3-4A98-500D-E8787C5FE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33B3BD-00F1-2B14-6F51-CA6DE852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Convolutional</a:t>
            </a:r>
            <a:endParaRPr lang="en-US"/>
          </a:p>
        </p:txBody>
      </p:sp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C1162364-F15E-8CD6-A3CA-7F852349FEA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4706" t="17279" r="52474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  <p:pic>
        <p:nvPicPr>
          <p:cNvPr id="11" name="Picture 10" descr="A flag with red white and blue stripes&#10;&#10;AI-generated content may be incorrect.">
            <a:extLst>
              <a:ext uri="{FF2B5EF4-FFF2-40B4-BE49-F238E27FC236}">
                <a16:creationId xmlns:a16="http://schemas.microsoft.com/office/drawing/2014/main" id="{E4D26637-3A48-CEC9-B00E-33E8D1CE31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144" y="4115322"/>
            <a:ext cx="1905000" cy="1905000"/>
          </a:xfrm>
          <a:prstGeom prst="rect">
            <a:avLst/>
          </a:prstGeom>
        </p:spPr>
      </p:pic>
      <p:pic>
        <p:nvPicPr>
          <p:cNvPr id="12" name="Picture 11" descr="A purple and orange flag&#10;&#10;AI-generated content may be incorrect.">
            <a:extLst>
              <a:ext uri="{FF2B5EF4-FFF2-40B4-BE49-F238E27FC236}">
                <a16:creationId xmlns:a16="http://schemas.microsoft.com/office/drawing/2014/main" id="{0EEB7B94-C02C-B80E-F2EF-394CE87166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2925" y="4115322"/>
            <a:ext cx="1905000" cy="1905000"/>
          </a:xfrm>
          <a:prstGeom prst="rect">
            <a:avLst/>
          </a:prstGeom>
        </p:spPr>
      </p:pic>
      <p:pic>
        <p:nvPicPr>
          <p:cNvPr id="13" name="Picture 12" descr="A flag with red white and blue stripes&#10;&#10;AI-generated content may be incorrect.">
            <a:extLst>
              <a:ext uri="{FF2B5EF4-FFF2-40B4-BE49-F238E27FC236}">
                <a16:creationId xmlns:a16="http://schemas.microsoft.com/office/drawing/2014/main" id="{BC9287A0-37CF-60E1-57C5-1909142CC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0322" y="4115322"/>
            <a:ext cx="1905000" cy="1905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3E1A97-F4B4-B3B3-F4C0-0D1517A632D0}"/>
              </a:ext>
            </a:extLst>
          </p:cNvPr>
          <p:cNvSpPr txBox="1"/>
          <p:nvPr/>
        </p:nvSpPr>
        <p:spPr>
          <a:xfrm>
            <a:off x="2515644" y="3329835"/>
            <a:ext cx="18267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Expect: ~80%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93394B-C569-4C46-1A56-BE9343373C85}"/>
              </a:ext>
            </a:extLst>
          </p:cNvPr>
          <p:cNvSpPr txBox="1"/>
          <p:nvPr/>
        </p:nvSpPr>
        <p:spPr>
          <a:xfrm>
            <a:off x="7139834" y="3246327"/>
            <a:ext cx="156575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Expect: ~0%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C3E724-2CA5-81ED-A471-35E7479DFE41}"/>
              </a:ext>
            </a:extLst>
          </p:cNvPr>
          <p:cNvSpPr txBox="1"/>
          <p:nvPr/>
        </p:nvSpPr>
        <p:spPr>
          <a:xfrm>
            <a:off x="1409178" y="2463452"/>
            <a:ext cx="820454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Merge images into one.  Train to compare similarity of left and right halves.</a:t>
            </a:r>
          </a:p>
        </p:txBody>
      </p:sp>
      <p:pic>
        <p:nvPicPr>
          <p:cNvPr id="3" name="Picture 2" descr="A green square with a face and mouth and eyes&#10;&#10;AI-generated content may be incorrect.">
            <a:extLst>
              <a:ext uri="{FF2B5EF4-FFF2-40B4-BE49-F238E27FC236}">
                <a16:creationId xmlns:a16="http://schemas.microsoft.com/office/drawing/2014/main" id="{55061905-3D75-61C7-85F7-7B4627936F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8784" y="4120816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9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930BB8-8E58-609E-E559-28FA53B93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464FC3-28FF-F46E-E539-D7EBC8EBF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showing a line&#10;&#10;AI-generated content may be incorrect.">
            <a:extLst>
              <a:ext uri="{FF2B5EF4-FFF2-40B4-BE49-F238E27FC236}">
                <a16:creationId xmlns:a16="http://schemas.microsoft.com/office/drawing/2014/main" id="{AA46F6FB-B728-1C2F-C514-040E1DC87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467" y="1618207"/>
            <a:ext cx="8378738" cy="5145588"/>
          </a:xfrm>
          <a:prstGeom prst="rect">
            <a:avLst/>
          </a:prstGeom>
        </p:spPr>
      </p:pic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D26FBCB-AFE4-DF48-AA2D-A04EEF13C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DE8820-4591-511C-6566-F1473F5AD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Convolutional (Fail)</a:t>
            </a:r>
            <a:endParaRPr lang="en-US"/>
          </a:p>
        </p:txBody>
      </p:sp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AA3386C1-9E12-D7C9-0EEA-BF78E29E7EE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4706" t="17279" r="52474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0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F61930-F3C6-405A-4A11-C4A70C5CA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576361D-23AF-41A7-B856-3CBDECD24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E1C5D2-6FF0-9F02-8BA2-DBF2DDF01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8A815-5975-F624-3B41-0982B508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Siamese ResNet</a:t>
            </a:r>
          </a:p>
        </p:txBody>
      </p:sp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5FD17161-BDD7-2795-10E7-2ACFCF6AB38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3356" t="17279" r="33824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  <p:pic>
        <p:nvPicPr>
          <p:cNvPr id="4" name="Picture 3" descr="Figure 7.2">
            <a:extLst>
              <a:ext uri="{FF2B5EF4-FFF2-40B4-BE49-F238E27FC236}">
                <a16:creationId xmlns:a16="http://schemas.microsoft.com/office/drawing/2014/main" id="{6BB99177-4D57-05C8-CDA5-41E30E6233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9745" y="3065834"/>
            <a:ext cx="10039605" cy="2646986"/>
          </a:xfrm>
          <a:prstGeom prst="rect">
            <a:avLst/>
          </a:prstGeom>
        </p:spPr>
      </p:pic>
      <p:pic>
        <p:nvPicPr>
          <p:cNvPr id="9" name="Picture 8" descr="A yellow cartoon squirrel with blue nose and mouth&#10;&#10;AI-generated content may be incorrect.">
            <a:extLst>
              <a:ext uri="{FF2B5EF4-FFF2-40B4-BE49-F238E27FC236}">
                <a16:creationId xmlns:a16="http://schemas.microsoft.com/office/drawing/2014/main" id="{EA1879C5-7AF5-7F1F-76A3-B6E11BAC02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336" y="2403432"/>
            <a:ext cx="1905000" cy="1905000"/>
          </a:xfrm>
          <a:prstGeom prst="rect">
            <a:avLst/>
          </a:prstGeom>
        </p:spPr>
      </p:pic>
      <p:pic>
        <p:nvPicPr>
          <p:cNvPr id="11" name="Picture 10" descr="A green and yellow fractal&#10;&#10;AI-generated content may be incorrect.">
            <a:extLst>
              <a:ext uri="{FF2B5EF4-FFF2-40B4-BE49-F238E27FC236}">
                <a16:creationId xmlns:a16="http://schemas.microsoft.com/office/drawing/2014/main" id="{33044D00-6A8E-67B1-3C51-F30C42CD7E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336" y="44597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3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F921A4-4C9F-D04B-C012-3D137DCB5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9B46945-C3F7-9576-D7C2-7913878FE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257B019-502D-8BE2-92FF-B8EBF148B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0E280-36CE-8928-4E52-7CE02C91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Siamese ResNet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CE947-AFB1-4D80-6B18-8C166E456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521" y="2507411"/>
            <a:ext cx="3046216" cy="3680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r>
              <a:rPr lang="en-US"/>
              <a:t>Overfitting after ~150 epochs</a:t>
            </a:r>
          </a:p>
          <a:p>
            <a:r>
              <a:rPr lang="en-US"/>
              <a:t>Good performance</a:t>
            </a:r>
          </a:p>
        </p:txBody>
      </p:sp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27E060F7-483E-2262-67F7-2970601F273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3356" t="17279" r="33824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5E858E7-E33A-058F-D6A5-95FDB776A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349" y="2211873"/>
            <a:ext cx="6921172" cy="427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92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DF5275-D594-A340-DCC2-1F4541EDB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CCB95F-9D47-8FF6-69B7-60CA4ACE8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9EE08C6-62C2-2481-B9DA-5678686C0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888CD-22EB-12C2-AE4A-EF4305ED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ResNet False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2CCB-ACDA-DEA9-38ED-F3DBF1393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21" y="2507411"/>
            <a:ext cx="3046216" cy="3680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95% match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94% match</a:t>
            </a:r>
          </a:p>
        </p:txBody>
      </p:sp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636DD6BC-8134-C6F8-C81F-EB87AA6DC78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3356" t="17279" r="33824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  <p:pic>
        <p:nvPicPr>
          <p:cNvPr id="4" name="Picture 3" descr="A red screen with a black border&#10;&#10;AI-generated content may be incorrect.">
            <a:extLst>
              <a:ext uri="{FF2B5EF4-FFF2-40B4-BE49-F238E27FC236}">
                <a16:creationId xmlns:a16="http://schemas.microsoft.com/office/drawing/2014/main" id="{74597015-8CF0-9BBC-AF16-E1CF9D174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2750" y="2352675"/>
            <a:ext cx="1905000" cy="1905000"/>
          </a:xfrm>
          <a:prstGeom prst="rect">
            <a:avLst/>
          </a:prstGeom>
        </p:spPr>
      </p:pic>
      <p:pic>
        <p:nvPicPr>
          <p:cNvPr id="7" name="Picture 6" descr="A yellow pacman face with black background&#10;&#10;AI-generated content may be incorrect.">
            <a:extLst>
              <a:ext uri="{FF2B5EF4-FFF2-40B4-BE49-F238E27FC236}">
                <a16:creationId xmlns:a16="http://schemas.microsoft.com/office/drawing/2014/main" id="{4ED5FA08-806F-EF0B-991A-B24A769307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50" y="2352675"/>
            <a:ext cx="1905000" cy="1905000"/>
          </a:xfrm>
          <a:prstGeom prst="rect">
            <a:avLst/>
          </a:prstGeom>
        </p:spPr>
      </p:pic>
      <p:pic>
        <p:nvPicPr>
          <p:cNvPr id="9" name="Picture 8" descr="A red cherries from a green stem&#10;&#10;AI-generated content may be incorrect.">
            <a:extLst>
              <a:ext uri="{FF2B5EF4-FFF2-40B4-BE49-F238E27FC236}">
                <a16:creationId xmlns:a16="http://schemas.microsoft.com/office/drawing/2014/main" id="{3FE84CF8-2C0F-DD19-0769-911925530C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2750" y="4572000"/>
            <a:ext cx="1905000" cy="1905000"/>
          </a:xfrm>
          <a:prstGeom prst="rect">
            <a:avLst/>
          </a:prstGeom>
        </p:spPr>
      </p:pic>
      <p:pic>
        <p:nvPicPr>
          <p:cNvPr id="11" name="Picture 10" descr="A red and white circle with a black background&#10;&#10;AI-generated content may be incorrect.">
            <a:extLst>
              <a:ext uri="{FF2B5EF4-FFF2-40B4-BE49-F238E27FC236}">
                <a16:creationId xmlns:a16="http://schemas.microsoft.com/office/drawing/2014/main" id="{8323C1AD-60B4-3EFC-B9E9-DC98DB666A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" y="45720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92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BEE729-2C2A-7A80-44DF-43F711A8B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3CDF46-F976-62A0-6A17-A8DE12939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8593905-8EBE-69B9-0C5E-D4781F22D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387B14-F92A-62B1-118D-C02D50D4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Siamese Dino</a:t>
            </a:r>
            <a:endParaRPr lang="en-US"/>
          </a:p>
        </p:txBody>
      </p:sp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E939EF0A-23D0-0627-E937-7F897BC806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3356" t="17279" r="33824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E22F80-14BF-4764-521D-8020CA7F9129}"/>
              </a:ext>
            </a:extLst>
          </p:cNvPr>
          <p:cNvCxnSpPr/>
          <p:nvPr/>
        </p:nvCxnSpPr>
        <p:spPr>
          <a:xfrm flipV="1">
            <a:off x="1643271" y="3107635"/>
            <a:ext cx="1470991" cy="223299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50B32-9EEF-6E70-5D4F-F7ADA14E800C}"/>
              </a:ext>
            </a:extLst>
          </p:cNvPr>
          <p:cNvCxnSpPr>
            <a:cxnSpLocks/>
          </p:cNvCxnSpPr>
          <p:nvPr/>
        </p:nvCxnSpPr>
        <p:spPr>
          <a:xfrm flipV="1">
            <a:off x="1643271" y="5009322"/>
            <a:ext cx="2570922" cy="33130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EAA3B4-9079-6CF4-8F70-8BD21B0D9755}"/>
              </a:ext>
            </a:extLst>
          </p:cNvPr>
          <p:cNvSpPr txBox="1"/>
          <p:nvPr/>
        </p:nvSpPr>
        <p:spPr>
          <a:xfrm>
            <a:off x="1457741" y="2985906"/>
            <a:ext cx="14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Embedding Vector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D930B4-BAAB-3221-9DA4-BB11B44D46C4}"/>
              </a:ext>
            </a:extLst>
          </p:cNvPr>
          <p:cNvSpPr txBox="1"/>
          <p:nvPr/>
        </p:nvSpPr>
        <p:spPr>
          <a:xfrm>
            <a:off x="2743202" y="5264267"/>
            <a:ext cx="1470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Embedding Vector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BD10B7-9D94-3F6A-532A-9185D3C954A5}"/>
              </a:ext>
            </a:extLst>
          </p:cNvPr>
          <p:cNvSpPr txBox="1"/>
          <p:nvPr/>
        </p:nvSpPr>
        <p:spPr>
          <a:xfrm>
            <a:off x="4796947" y="3900964"/>
            <a:ext cx="5380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mean(Cosine Similarity – Target Similarity)^2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214E92-9458-827A-3400-744640D3675C}"/>
              </a:ext>
            </a:extLst>
          </p:cNvPr>
          <p:cNvCxnSpPr>
            <a:cxnSpLocks/>
          </p:cNvCxnSpPr>
          <p:nvPr/>
        </p:nvCxnSpPr>
        <p:spPr>
          <a:xfrm flipV="1">
            <a:off x="3541303" y="4139728"/>
            <a:ext cx="1163219" cy="405768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891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4C9CEC-792F-0FAC-4567-0F4420B42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6782E67-934A-0A5F-E5CA-DAE8EEFCE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A2D36B0-5E56-C62D-BC33-E69074436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A659B-470B-F69F-11C4-9F3ADCC13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Siamese Dino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C4781-6158-FE05-FDB9-329C79EED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1521" y="2507411"/>
            <a:ext cx="3046216" cy="39731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No overfitting within tested epoch range</a:t>
            </a:r>
          </a:p>
          <a:p>
            <a:pPr lvl="1"/>
            <a:r>
              <a:rPr lang="en-US" sz="1400"/>
              <a:t>Continuous improvement!</a:t>
            </a:r>
          </a:p>
          <a:p>
            <a:r>
              <a:rPr lang="en-US"/>
              <a:t>Good performance</a:t>
            </a:r>
          </a:p>
          <a:p>
            <a:r>
              <a:rPr lang="en-US"/>
              <a:t>330MB network</a:t>
            </a:r>
          </a:p>
          <a:p>
            <a:r>
              <a:rPr lang="en-US"/>
              <a:t>20 kWh of power</a:t>
            </a:r>
          </a:p>
          <a:p>
            <a:pPr lvl="1"/>
            <a:r>
              <a:rPr lang="en-US"/>
              <a:t>10 kg CO</a:t>
            </a:r>
            <a:r>
              <a:rPr lang="en-US" baseline="-25000"/>
              <a:t>2</a:t>
            </a:r>
          </a:p>
        </p:txBody>
      </p:sp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1EFB851A-7E3E-267B-03CC-AFD04DD01F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3356" t="17279" r="33824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4FE54E-06FB-C438-D9CC-4412357ED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31595" y="2211873"/>
            <a:ext cx="6918680" cy="427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180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212C4E-D561-A507-40D3-B4A8934C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50F721-8A98-8F87-FF40-5E758DC92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8D7E4-BD26-8CE7-CAF0-1FE052D87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C5598-6F1D-8558-47A8-D0015A6C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Blockly.games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A788D454-DDE5-86F7-9B05-3EC24D71D5C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705" t="17279" r="91475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C8F675-1B23-7DBB-DDCA-0B2F53412C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0250" y="2362200"/>
            <a:ext cx="8191500" cy="40576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2F4AC28-4BF2-FF10-3261-8F42C7A039BF}"/>
              </a:ext>
            </a:extLst>
          </p:cNvPr>
          <p:cNvSpPr/>
          <p:nvPr/>
        </p:nvSpPr>
        <p:spPr>
          <a:xfrm>
            <a:off x="5981569" y="2362200"/>
            <a:ext cx="885825" cy="44956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C13CA-0C7C-F161-3AD8-404FFD86E95F}"/>
              </a:ext>
            </a:extLst>
          </p:cNvPr>
          <p:cNvSpPr/>
          <p:nvPr/>
        </p:nvSpPr>
        <p:spPr>
          <a:xfrm>
            <a:off x="6732739" y="2275562"/>
            <a:ext cx="3924821" cy="375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91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ABF330-B177-1A18-9C62-2EAAF386C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65FBE2C-0EDB-AB17-4D15-F50D06B3F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D93B78C-FD09-94E4-E970-B2B68F7597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35F24-B1E9-F933-A900-053494DA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Dino False Positives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6009-5E20-5278-895A-13F565B27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1221" y="2507411"/>
            <a:ext cx="3046216" cy="36808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98% match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91% match</a:t>
            </a:r>
          </a:p>
        </p:txBody>
      </p:sp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D5D82C50-9FE1-8475-0E3E-424415B41E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3356" t="17279" r="33824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  <p:pic>
        <p:nvPicPr>
          <p:cNvPr id="17" name="Picture 1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0177A0F-197C-92A2-857E-035E5D7DEE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48000" y="4572000"/>
            <a:ext cx="1905000" cy="1905000"/>
          </a:xfrm>
          <a:prstGeom prst="rect">
            <a:avLst/>
          </a:prstGeom>
        </p:spPr>
      </p:pic>
      <p:pic>
        <p:nvPicPr>
          <p:cNvPr id="18" name="Picture 17" descr="A white line on a black background&#10;&#10;AI-generated content may be incorrect.">
            <a:extLst>
              <a:ext uri="{FF2B5EF4-FFF2-40B4-BE49-F238E27FC236}">
                <a16:creationId xmlns:a16="http://schemas.microsoft.com/office/drawing/2014/main" id="{4F1A071E-43CB-32DB-30BF-2030941D76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450" y="4572000"/>
            <a:ext cx="1905000" cy="1905000"/>
          </a:xfrm>
          <a:prstGeom prst="rect">
            <a:avLst/>
          </a:prstGeom>
        </p:spPr>
      </p:pic>
      <p:pic>
        <p:nvPicPr>
          <p:cNvPr id="19" name="Picture 18" descr="A yellow star on a black background&#10;&#10;AI-generated content may be incorrect.">
            <a:extLst>
              <a:ext uri="{FF2B5EF4-FFF2-40B4-BE49-F238E27FC236}">
                <a16:creationId xmlns:a16="http://schemas.microsoft.com/office/drawing/2014/main" id="{85DCC1C9-88F8-2DC0-50E6-FB382205DB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450" y="2505075"/>
            <a:ext cx="1905000" cy="1905000"/>
          </a:xfrm>
          <a:prstGeom prst="rect">
            <a:avLst/>
          </a:prstGeom>
        </p:spPr>
      </p:pic>
      <p:pic>
        <p:nvPicPr>
          <p:cNvPr id="20" name="Picture 19" descr="A yellow triangle with black triangles&#10;&#10;AI-generated content may be incorrect.">
            <a:extLst>
              <a:ext uri="{FF2B5EF4-FFF2-40B4-BE49-F238E27FC236}">
                <a16:creationId xmlns:a16="http://schemas.microsoft.com/office/drawing/2014/main" id="{AA32AE34-82C3-3AF7-47E7-213252D905E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0" y="2505075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60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01B31E-0B01-C853-AC10-DB4FAF9B1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C7E2C9-7A37-C631-0B63-5929A39AB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4BE627B-DFB2-5775-65C0-5BA8501BA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19095-7EFD-0EE9-ACCB-6AF14F826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C1F74-DB34-BAC2-337A-509374AC0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377" y="2507411"/>
            <a:ext cx="8424360" cy="36808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Adaptive learning rate</a:t>
            </a:r>
          </a:p>
          <a:p>
            <a:r>
              <a:rPr lang="en-US"/>
              <a:t>Caching vectors</a:t>
            </a:r>
          </a:p>
          <a:p>
            <a:r>
              <a:rPr lang="en-US"/>
              <a:t>Levenstein's distance</a:t>
            </a:r>
          </a:p>
        </p:txBody>
      </p:sp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BA689524-C62E-5D15-EB4F-E71B29B9156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0468" t="17279" r="16712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156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2630B-F175-B3B1-38E1-666509CEC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Vector background of vibrant colors splashing">
            <a:extLst>
              <a:ext uri="{FF2B5EF4-FFF2-40B4-BE49-F238E27FC236}">
                <a16:creationId xmlns:a16="http://schemas.microsoft.com/office/drawing/2014/main" id="{AF9FCEDB-A362-6E72-06FB-8393C6423A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279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8654C06-7E1D-6C74-755A-F83489045EEA}"/>
              </a:ext>
            </a:extLst>
          </p:cNvPr>
          <p:cNvSpPr/>
          <p:nvPr/>
        </p:nvSpPr>
        <p:spPr>
          <a:xfrm>
            <a:off x="0" y="0"/>
            <a:ext cx="12192000" cy="6857990"/>
          </a:xfrm>
          <a:prstGeom prst="rect">
            <a:avLst/>
          </a:prstGeom>
          <a:solidFill>
            <a:srgbClr val="2C2561">
              <a:alpha val="5764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DF5981-86B4-78B1-92C9-258DA4092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2430" y="1402080"/>
            <a:ext cx="8467140" cy="2026920"/>
          </a:xfrm>
          <a:effectLst>
            <a:glow rad="101600">
              <a:schemeClr val="tx1">
                <a:alpha val="60000"/>
              </a:schemeClr>
            </a:glow>
          </a:effectLst>
        </p:spPr>
        <p:txBody>
          <a:bodyPr anchor="ctr">
            <a:normAutofit/>
          </a:bodyPr>
          <a:lstStyle/>
          <a:p>
            <a:pPr algn="ctr"/>
            <a:r>
              <a:rPr lang="en-US" sz="3000" b="1">
                <a:solidFill>
                  <a:schemeClr val="bg1"/>
                </a:solidFill>
                <a:effectLst>
                  <a:glow rad="266700">
                    <a:schemeClr val="tx1"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 for your attention</a:t>
            </a:r>
          </a:p>
        </p:txBody>
      </p:sp>
      <p:pic>
        <p:nvPicPr>
          <p:cNvPr id="8" name="Picture 7" descr="A yellow smiley face with black background&#10;&#10;AI-generated content may be incorrect.">
            <a:extLst>
              <a:ext uri="{FF2B5EF4-FFF2-40B4-BE49-F238E27FC236}">
                <a16:creationId xmlns:a16="http://schemas.microsoft.com/office/drawing/2014/main" id="{3795E8FC-241C-55BD-3A76-41635FA892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0" t="17283" r="18864" b="20178"/>
          <a:stretch/>
        </p:blipFill>
        <p:spPr>
          <a:xfrm>
            <a:off x="5494621" y="3918164"/>
            <a:ext cx="1202758" cy="1191376"/>
          </a:xfrm>
          <a:prstGeom prst="ellipse">
            <a:avLst/>
          </a:prstGeom>
          <a:effectLst>
            <a:glow rad="292100">
              <a:schemeClr val="tx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5366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212C4E-D561-A507-40D3-B4A8934C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50F721-8A98-8F87-FF40-5E758DC92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428D7E4-BD26-8CE7-CAF0-1FE052D87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2C5598-6F1D-8558-47A8-D0015A6C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The Gallery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B1C4E3-7E1A-406B-5B6E-DF47828F9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7040" y="2185300"/>
            <a:ext cx="9194006" cy="4607040"/>
          </a:xfrm>
          <a:prstGeom prst="rect">
            <a:avLst/>
          </a:prstGeom>
        </p:spPr>
      </p:pic>
      <p:pic>
        <p:nvPicPr>
          <p:cNvPr id="18" name="Picture 17" descr="Vector background of vibrant colors splashing">
            <a:extLst>
              <a:ext uri="{FF2B5EF4-FFF2-40B4-BE49-F238E27FC236}">
                <a16:creationId xmlns:a16="http://schemas.microsoft.com/office/drawing/2014/main" id="{36DBB1D5-DF42-ACB3-81E9-62E42E12B79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0243" t="17279" r="76937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154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33A62F-6B3F-67C2-CADC-E68E62332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7AFF97-C07D-69B1-0C1E-67DE8DDE7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23C51E3-49B4-E0D1-97FD-DB9249FBA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398F52-742B-A7D6-2589-E134D3AE2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Problem #1</a:t>
            </a:r>
          </a:p>
        </p:txBody>
      </p:sp>
      <p:pic>
        <p:nvPicPr>
          <p:cNvPr id="23" name="Picture 22" descr="Vector background of vibrant colors splashing">
            <a:extLst>
              <a:ext uri="{FF2B5EF4-FFF2-40B4-BE49-F238E27FC236}">
                <a16:creationId xmlns:a16="http://schemas.microsoft.com/office/drawing/2014/main" id="{6130DE7F-C806-E31B-AA7A-F17D997CDC8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037" t="17279" r="83143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203A7B-DCE5-F87F-B5AD-1845055015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407" y="2218479"/>
            <a:ext cx="10164610" cy="44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83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7A6097-6E90-F36D-B44A-32AFD6211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18AEE0-7712-1D64-2559-AEB540F5B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BAC849D-2552-FCEB-5698-30BA65205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9FF115-997B-3235-89A7-65B8642D5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Problem #2</a:t>
            </a:r>
          </a:p>
        </p:txBody>
      </p:sp>
      <p:pic>
        <p:nvPicPr>
          <p:cNvPr id="23" name="Picture 22" descr="Vector background of vibrant colors splashing">
            <a:extLst>
              <a:ext uri="{FF2B5EF4-FFF2-40B4-BE49-F238E27FC236}">
                <a16:creationId xmlns:a16="http://schemas.microsoft.com/office/drawing/2014/main" id="{31548922-79ED-AD81-0AA1-102208AF32F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037" t="17279" r="83143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  <p:pic>
        <p:nvPicPr>
          <p:cNvPr id="3" name="Picture 2" descr="A screenshot of a screen with a group of symbols&#10;&#10;AI-generated content may be incorrect.">
            <a:extLst>
              <a:ext uri="{FF2B5EF4-FFF2-40B4-BE49-F238E27FC236}">
                <a16:creationId xmlns:a16="http://schemas.microsoft.com/office/drawing/2014/main" id="{9C42EC2E-D484-046B-C446-103E65822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645" y="2232765"/>
            <a:ext cx="10226326" cy="441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734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F6638A-1274-346A-98CB-78EB15226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98DB89-68E0-0CA1-38F6-6B1AB3B8B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A9B6A6-208F-4149-8F67-9E8171445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49A697-6E8C-B15F-8D62-E838BEE62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Problem #3</a:t>
            </a:r>
          </a:p>
        </p:txBody>
      </p:sp>
      <p:pic>
        <p:nvPicPr>
          <p:cNvPr id="23" name="Picture 22" descr="Vector background of vibrant colors splashing">
            <a:extLst>
              <a:ext uri="{FF2B5EF4-FFF2-40B4-BE49-F238E27FC236}">
                <a16:creationId xmlns:a16="http://schemas.microsoft.com/office/drawing/2014/main" id="{4197BE4A-8052-7D98-BD92-E642046F74F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037" t="17279" r="83143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686B139-BD49-7885-6E65-682DAA5D30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796" y="2275432"/>
            <a:ext cx="10181833" cy="440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90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BCA3A-4E8F-DF00-5710-85E807947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6A1077-1FC6-97E0-870A-D4FCEF845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0DDED78-9ED4-27E1-792A-C542D1221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33C62D-671B-24CB-22A7-B37E0955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The Solution – Image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52EC-D58A-4CBF-565A-C157D6272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377" y="2507411"/>
            <a:ext cx="8424360" cy="42584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Creating a pool of images we want new submissions to </a:t>
            </a:r>
            <a:r>
              <a:rPr lang="en-US" b="1"/>
              <a:t>differ</a:t>
            </a:r>
            <a:r>
              <a:rPr lang="en-US"/>
              <a:t> from</a:t>
            </a:r>
          </a:p>
          <a:p>
            <a:r>
              <a:rPr lang="en-US"/>
              <a:t>Comparing candidates to </a:t>
            </a:r>
            <a:r>
              <a:rPr lang="en-US" b="1"/>
              <a:t>each</a:t>
            </a:r>
            <a:r>
              <a:rPr lang="en-US"/>
              <a:t> pool-image one by one</a:t>
            </a:r>
          </a:p>
          <a:p>
            <a:endParaRPr lang="en-US"/>
          </a:p>
          <a:p>
            <a:r>
              <a:rPr lang="en-US"/>
              <a:t>If similarity is high </a:t>
            </a:r>
            <a:r>
              <a:rPr lang="en-US">
                <a:latin typeface="Aptos"/>
              </a:rPr>
              <a:t>→</a:t>
            </a:r>
            <a:r>
              <a:rPr lang="en-US"/>
              <a:t> </a:t>
            </a:r>
            <a:r>
              <a:rPr lang="en-US" b="1"/>
              <a:t>chuck it!</a:t>
            </a:r>
          </a:p>
          <a:p>
            <a:endParaRPr lang="en-US"/>
          </a:p>
          <a:p>
            <a:r>
              <a:rPr lang="en-US"/>
              <a:t>If similarity is low </a:t>
            </a:r>
            <a:r>
              <a:rPr lang="en-US">
                <a:latin typeface="Aptos"/>
              </a:rPr>
              <a:t>→</a:t>
            </a:r>
            <a:r>
              <a:rPr lang="en-US"/>
              <a:t> </a:t>
            </a:r>
            <a:r>
              <a:rPr lang="en-US" b="1"/>
              <a:t>keep it!</a:t>
            </a:r>
          </a:p>
          <a:p>
            <a:endParaRPr lang="en-US"/>
          </a:p>
          <a:p>
            <a:pPr marL="0" indent="0">
              <a:buNone/>
            </a:pPr>
            <a:r>
              <a:rPr lang="en-US"/>
              <a:t>(What to publish is an unrelated question.)</a:t>
            </a:r>
          </a:p>
        </p:txBody>
      </p:sp>
      <p:pic>
        <p:nvPicPr>
          <p:cNvPr id="6" name="Graphic 5" descr="Love letter with solid fill">
            <a:extLst>
              <a:ext uri="{FF2B5EF4-FFF2-40B4-BE49-F238E27FC236}">
                <a16:creationId xmlns:a16="http://schemas.microsoft.com/office/drawing/2014/main" id="{6EC63862-B6C6-563F-C55A-44AFA0C46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28865" y="4914900"/>
            <a:ext cx="914400" cy="914400"/>
          </a:xfrm>
          <a:prstGeom prst="rect">
            <a:avLst/>
          </a:prstGeom>
        </p:spPr>
      </p:pic>
      <p:pic>
        <p:nvPicPr>
          <p:cNvPr id="9" name="Graphic 8" descr="No Littering with solid fill">
            <a:extLst>
              <a:ext uri="{FF2B5EF4-FFF2-40B4-BE49-F238E27FC236}">
                <a16:creationId xmlns:a16="http://schemas.microsoft.com/office/drawing/2014/main" id="{24B8EC7E-C1F0-4898-D9DA-B41894D4E7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28865" y="3806615"/>
            <a:ext cx="914400" cy="914400"/>
          </a:xfrm>
          <a:prstGeom prst="rect">
            <a:avLst/>
          </a:prstGeom>
        </p:spPr>
      </p:pic>
      <p:pic>
        <p:nvPicPr>
          <p:cNvPr id="12" name="Picture 11" descr="Vector background of vibrant colors splashing">
            <a:extLst>
              <a:ext uri="{FF2B5EF4-FFF2-40B4-BE49-F238E27FC236}">
                <a16:creationId xmlns:a16="http://schemas.microsoft.com/office/drawing/2014/main" id="{2A9E187E-EDCE-4221-28A4-329D2AC3153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26214" t="17279" r="70966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1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B4DBDF-2CD2-27F1-B26E-1E24A2B4D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894066-420F-903A-2FD1-9B702D9E0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6481D41-8A5C-639B-45CF-CB570FE1E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869B4-1196-5F76-044C-1A0506879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 Augmentation - isotopes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031B-A7C5-C7B3-ED4D-2BCE4EFC1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377" y="2507411"/>
            <a:ext cx="8424360" cy="3680887"/>
          </a:xfrm>
        </p:spPr>
        <p:txBody>
          <a:bodyPr>
            <a:normAutofit/>
          </a:bodyPr>
          <a:lstStyle/>
          <a:p>
            <a:r>
              <a:rPr lang="en-US"/>
              <a:t>But what is similarity?</a:t>
            </a:r>
          </a:p>
          <a:p>
            <a:r>
              <a:rPr lang="en-US"/>
              <a:t>Generating </a:t>
            </a:r>
            <a:r>
              <a:rPr lang="en-US" b="1"/>
              <a:t>isotopes</a:t>
            </a:r>
            <a:r>
              <a:rPr lang="en-US"/>
              <a:t> of original with </a:t>
            </a:r>
            <a:r>
              <a:rPr lang="en-US" b="1"/>
              <a:t>quantified</a:t>
            </a:r>
            <a:r>
              <a:rPr lang="en-US"/>
              <a:t> </a:t>
            </a:r>
            <a:r>
              <a:rPr lang="en-US" b="1"/>
              <a:t>difference</a:t>
            </a:r>
          </a:p>
        </p:txBody>
      </p:sp>
      <p:pic>
        <p:nvPicPr>
          <p:cNvPr id="11" name="!!Picture 10" descr="A pixelated cartoon of a fire breathing dragon&#10;&#10;AI-generated content may be incorrect.">
            <a:extLst>
              <a:ext uri="{FF2B5EF4-FFF2-40B4-BE49-F238E27FC236}">
                <a16:creationId xmlns:a16="http://schemas.microsoft.com/office/drawing/2014/main" id="{51B761DE-4360-5675-1F6D-BBD424654C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3595190"/>
            <a:ext cx="1905000" cy="190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2B454A-5A1C-4336-FF91-57C220FCA133}"/>
              </a:ext>
            </a:extLst>
          </p:cNvPr>
          <p:cNvSpPr txBox="1"/>
          <p:nvPr/>
        </p:nvSpPr>
        <p:spPr>
          <a:xfrm>
            <a:off x="5143501" y="574620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Original</a:t>
            </a:r>
          </a:p>
        </p:txBody>
      </p:sp>
      <p:pic>
        <p:nvPicPr>
          <p:cNvPr id="5" name="Picture 4" descr="Vector background of vibrant colors splashing">
            <a:extLst>
              <a:ext uri="{FF2B5EF4-FFF2-40B4-BE49-F238E27FC236}">
                <a16:creationId xmlns:a16="http://schemas.microsoft.com/office/drawing/2014/main" id="{16549CFE-4040-9BA3-BF6B-01A72C564AC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2431" t="17279" r="64749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1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51079-6CA4-6A4D-1ED1-22339952D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779CF1-F787-C64D-4F8C-FC933DFE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F90CFA0-0AEC-AC6C-061C-CE8B4A02F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3891" y="-5553891"/>
            <a:ext cx="1084217" cy="12192003"/>
          </a:xfrm>
          <a:custGeom>
            <a:avLst/>
            <a:gdLst>
              <a:gd name="connsiteX0" fmla="*/ 757287 w 757287"/>
              <a:gd name="connsiteY0" fmla="*/ 3694096 h 3694096"/>
              <a:gd name="connsiteX1" fmla="*/ 757287 w 757287"/>
              <a:gd name="connsiteY1" fmla="*/ 0 h 3694096"/>
              <a:gd name="connsiteX2" fmla="*/ 0 w 757287"/>
              <a:gd name="connsiteY2" fmla="*/ 0 h 3694096"/>
              <a:gd name="connsiteX3" fmla="*/ 0 w 757287"/>
              <a:gd name="connsiteY3" fmla="*/ 3686094 h 3694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7287" h="3694096">
                <a:moveTo>
                  <a:pt x="757287" y="3694096"/>
                </a:moveTo>
                <a:lnTo>
                  <a:pt x="757287" y="0"/>
                </a:lnTo>
                <a:lnTo>
                  <a:pt x="0" y="0"/>
                </a:lnTo>
                <a:lnTo>
                  <a:pt x="0" y="3686094"/>
                </a:lnTo>
                <a:close/>
              </a:path>
            </a:pathLst>
          </a:custGeo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tile tx="0" ty="0" sx="6000" sy="6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21442-3CFA-C712-ED26-1ADD1F39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349" y="838459"/>
            <a:ext cx="9967388" cy="1281181"/>
          </a:xfrm>
          <a:solidFill>
            <a:schemeClr val="accent1">
              <a:lumMod val="20000"/>
              <a:lumOff val="80000"/>
            </a:schemeClr>
          </a:solidFill>
          <a:effectLst>
            <a:outerShdw dist="190500" dir="18960000" algn="tr" rotWithShape="0">
              <a:schemeClr val="tx1"/>
            </a:outerShdw>
          </a:effectLst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 Augmentation - isotopes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78168-659F-7768-28AF-D31F156A6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3377" y="2507411"/>
            <a:ext cx="8424360" cy="3680887"/>
          </a:xfrm>
        </p:spPr>
        <p:txBody>
          <a:bodyPr>
            <a:normAutofit/>
          </a:bodyPr>
          <a:lstStyle/>
          <a:p>
            <a:r>
              <a:rPr lang="en-US"/>
              <a:t>But what is similarity?</a:t>
            </a:r>
          </a:p>
          <a:p>
            <a:r>
              <a:rPr lang="en-US"/>
              <a:t>Generating </a:t>
            </a:r>
            <a:r>
              <a:rPr lang="en-US" b="1"/>
              <a:t>isotopes</a:t>
            </a:r>
            <a:r>
              <a:rPr lang="en-US"/>
              <a:t> of original with </a:t>
            </a:r>
            <a:r>
              <a:rPr lang="en-US" b="1"/>
              <a:t>quantified</a:t>
            </a:r>
            <a:r>
              <a:rPr lang="en-US"/>
              <a:t> </a:t>
            </a:r>
            <a:r>
              <a:rPr lang="en-US" b="1"/>
              <a:t>difference</a:t>
            </a:r>
          </a:p>
        </p:txBody>
      </p:sp>
      <p:pic>
        <p:nvPicPr>
          <p:cNvPr id="11" name="!!Picture 10">
            <a:extLst>
              <a:ext uri="{FF2B5EF4-FFF2-40B4-BE49-F238E27FC236}">
                <a16:creationId xmlns:a16="http://schemas.microsoft.com/office/drawing/2014/main" id="{BCE43F3F-C02C-C7A3-5522-B47E694E3F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43500" y="3595190"/>
            <a:ext cx="1905000" cy="1905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5580CB-7ABE-8921-113C-430B895827EB}"/>
              </a:ext>
            </a:extLst>
          </p:cNvPr>
          <p:cNvSpPr txBox="1"/>
          <p:nvPr/>
        </p:nvSpPr>
        <p:spPr>
          <a:xfrm>
            <a:off x="5143501" y="574620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Isotope – 24%</a:t>
            </a:r>
          </a:p>
          <a:p>
            <a:pPr algn="ctr"/>
            <a:endParaRPr lang="en-US"/>
          </a:p>
        </p:txBody>
      </p:sp>
      <p:pic>
        <p:nvPicPr>
          <p:cNvPr id="6" name="Picture 5" descr="Vector background of vibrant colors splashing">
            <a:extLst>
              <a:ext uri="{FF2B5EF4-FFF2-40B4-BE49-F238E27FC236}">
                <a16:creationId xmlns:a16="http://schemas.microsoft.com/office/drawing/2014/main" id="{F96928B4-2E0D-9BC9-51C9-EA0A0C0D501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431" t="17279" r="64749"/>
          <a:stretch/>
        </p:blipFill>
        <p:spPr>
          <a:xfrm>
            <a:off x="0" y="2"/>
            <a:ext cx="343877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07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 advClick="0" advTm="100">
        <p159:morph option="byObject"/>
      </p:transition>
    </mc:Choice>
    <mc:Fallback>
      <p:transition spd="slow" advClick="0" advTm="100">
        <p:fade/>
      </p:transition>
    </mc:Fallback>
  </mc:AlternateContent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2990D8069CC24D9294DCBABCEA50B9" ma:contentTypeVersion="10" ma:contentTypeDescription="Ein neues Dokument erstellen." ma:contentTypeScope="" ma:versionID="491dcfebd677e8d48533dcf011dd75c7">
  <xsd:schema xmlns:xsd="http://www.w3.org/2001/XMLSchema" xmlns:xs="http://www.w3.org/2001/XMLSchema" xmlns:p="http://schemas.microsoft.com/office/2006/metadata/properties" xmlns:ns3="c9dcc7bf-a44e-472a-9bf6-e3932fcf763c" targetNamespace="http://schemas.microsoft.com/office/2006/metadata/properties" ma:root="true" ma:fieldsID="a02c78b386950dfc44502af9d02696f3" ns3:_="">
    <xsd:import namespace="c9dcc7bf-a44e-472a-9bf6-e3932fcf763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dcc7bf-a44e-472a-9bf6-e3932fcf763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9dcc7bf-a44e-472a-9bf6-e3932fcf763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24A7D9-64D1-4E57-B679-DE513EA73FE2}">
  <ds:schemaRefs>
    <ds:schemaRef ds:uri="c9dcc7bf-a44e-472a-9bf6-e3932fcf76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FB41C4D-08D6-4D2F-9DF9-AA4E38301611}">
  <ds:schemaRefs>
    <ds:schemaRef ds:uri="c9dcc7bf-a44e-472a-9bf6-e3932fcf763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C85BBEA-553B-4F21-93D5-90012F96E63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Widescreen</PresentationFormat>
  <Slides>22</Slides>
  <Notes>21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VeniceBeachVTI</vt:lpstr>
      <vt:lpstr>Curating the Exhibition</vt:lpstr>
      <vt:lpstr>Blockly.games</vt:lpstr>
      <vt:lpstr>The Gallery</vt:lpstr>
      <vt:lpstr>Problem #1</vt:lpstr>
      <vt:lpstr>Problem #2</vt:lpstr>
      <vt:lpstr>Problem #3</vt:lpstr>
      <vt:lpstr>The Solution – Image similarity</vt:lpstr>
      <vt:lpstr>Data Augmentation - isotopes</vt:lpstr>
      <vt:lpstr>Data Augmentation - isotopes</vt:lpstr>
      <vt:lpstr>Data Augmentation - isotopes</vt:lpstr>
      <vt:lpstr>Defining Loss</vt:lpstr>
      <vt:lpstr>Models</vt:lpstr>
      <vt:lpstr>Convolutional</vt:lpstr>
      <vt:lpstr>Convolutional (Fail)</vt:lpstr>
      <vt:lpstr>Siamese ResNet</vt:lpstr>
      <vt:lpstr>Siamese ResNet</vt:lpstr>
      <vt:lpstr>ResNet False Positives</vt:lpstr>
      <vt:lpstr>Siamese Dino</vt:lpstr>
      <vt:lpstr>Siamese Dino</vt:lpstr>
      <vt:lpstr>Dino False Positives</vt:lpstr>
      <vt:lpstr>Future Directions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Hess</dc:creator>
  <cp:revision>1</cp:revision>
  <dcterms:created xsi:type="dcterms:W3CDTF">2025-05-25T10:32:08Z</dcterms:created>
  <dcterms:modified xsi:type="dcterms:W3CDTF">2025-05-27T10:15:22Z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0x0101004F2990D8069CC24D9294DCBABCEA50B9</vt:lpwstr>
  </property>
</Properties>
</file>