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4" r:id="rId17"/>
    <p:sldId id="276" r:id="rId18"/>
    <p:sldId id="275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一维</a:t>
            </a:r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general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I &gt; 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</a:t>
            </a:r>
            <a:r>
              <a:rPr lang="en-US" altLang="zh-CN" dirty="0" err="1"/>
              <a:t>Ieft</a:t>
            </a:r>
            <a:r>
              <a:rPr lang="en-US" altLang="zh-CN" dirty="0"/>
              <a:t> border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6037"/>
              </p:ext>
            </p:extLst>
          </p:nvPr>
        </p:nvGraphicFramePr>
        <p:xfrm>
          <a:off x="1961652" y="2010907"/>
          <a:ext cx="8089128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5303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9849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4820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6457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96245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6532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216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7360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3163" y="390526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34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8400" y="446074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7600" y="445385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43840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6938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7397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54703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45203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82381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08543" y="374724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36720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6583" y="411658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1036" y="426101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abcba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742412" y="318142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6583" y="320100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611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025834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80512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6820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4943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55443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92621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8783" y="371676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346960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76823" y="408610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91276" y="423053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cbabc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52652" y="315094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6823" y="317052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20851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36074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0752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49016"/>
              </p:ext>
            </p:extLst>
          </p:nvPr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0499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049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3254201" y="368119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340614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Initial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147483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9641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59455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61005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17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p starts moving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0676DE-1775-49E7-B0BB-EDF59CBEC30E}"/>
              </a:ext>
            </a:extLst>
          </p:cNvPr>
          <p:cNvCxnSpPr>
            <a:cxnSpLocks/>
          </p:cNvCxnSpPr>
          <p:nvPr/>
        </p:nvCxnSpPr>
        <p:spPr>
          <a:xfrm>
            <a:off x="3296412" y="3626766"/>
            <a:ext cx="279958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4537371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468630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7335435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749046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08F4D1-B0F2-4561-B8F6-16BB54359919}"/>
              </a:ext>
            </a:extLst>
          </p:cNvPr>
          <p:cNvCxnSpPr>
            <a:cxnSpLocks/>
          </p:cNvCxnSpPr>
          <p:nvPr/>
        </p:nvCxnSpPr>
        <p:spPr>
          <a:xfrm>
            <a:off x="3279648" y="3563112"/>
            <a:ext cx="140665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50685D-EE5C-4E39-98AA-F48B5B27C596}"/>
              </a:ext>
            </a:extLst>
          </p:cNvPr>
          <p:cNvCxnSpPr>
            <a:cxnSpLocks/>
          </p:cNvCxnSpPr>
          <p:nvPr/>
        </p:nvCxnSpPr>
        <p:spPr>
          <a:xfrm>
            <a:off x="3279648" y="3633001"/>
            <a:ext cx="421081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01689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42035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925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5216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361269"/>
            <a:ext cx="436539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1181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764729"/>
            <a:ext cx="436539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78692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3204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1613442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cxnSpLocks/>
            <a:stCxn id="33" idx="5"/>
            <a:endCxn id="31" idx="1"/>
          </p:cNvCxnSpPr>
          <p:nvPr/>
        </p:nvCxnSpPr>
        <p:spPr>
          <a:xfrm>
            <a:off x="5082803" y="2361268"/>
            <a:ext cx="252497" cy="5216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5620587" y="2764729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cxnSpLocks/>
            <a:stCxn id="32" idx="7"/>
            <a:endCxn id="37" idx="3"/>
          </p:cNvCxnSpPr>
          <p:nvPr/>
        </p:nvCxnSpPr>
        <p:spPr>
          <a:xfrm flipV="1">
            <a:off x="6241907" y="1957814"/>
            <a:ext cx="436539" cy="521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5945585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0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Then calculate the new k</a:t>
            </a:r>
          </a:p>
          <a:p>
            <a:r>
              <a:rPr lang="en-US" altLang="zh-CN" sz="1200" dirty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778</Words>
  <Application>Microsoft Office PowerPoint</Application>
  <PresentationFormat>宽屏</PresentationFormat>
  <Paragraphs>546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Jinda Li</cp:lastModifiedBy>
  <cp:revision>33</cp:revision>
  <dcterms:created xsi:type="dcterms:W3CDTF">2020-05-05T08:09:04Z</dcterms:created>
  <dcterms:modified xsi:type="dcterms:W3CDTF">2020-05-27T08:37:35Z</dcterms:modified>
</cp:coreProperties>
</file>