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F11F-CEC7-4904-87EC-867ABA4429BA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0F747-D0EC-4FFA-AA8A-DD1B2117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一维</a:t>
            </a:r>
            <a:r>
              <a:rPr lang="en-US" altLang="zh-CN" dirty="0" smtClean="0"/>
              <a:t>dp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6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5.Manacher</a:t>
            </a:r>
            <a:r>
              <a:rPr lang="en-US" altLang="zh-CN" dirty="0" smtClean="0"/>
              <a:t>’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5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5.Manacher</a:t>
            </a:r>
            <a:r>
              <a:rPr lang="en-US" altLang="zh-CN" dirty="0" smtClean="0"/>
              <a:t>’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6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5.Manacher</a:t>
            </a:r>
            <a:r>
              <a:rPr lang="en-US" altLang="zh-CN" dirty="0" smtClean="0"/>
              <a:t>’ </a:t>
            </a:r>
            <a:r>
              <a:rPr lang="en-US" altLang="zh-CN" dirty="0" smtClean="0"/>
              <a:t>Algorithm general case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5.Manacher</a:t>
            </a:r>
            <a:r>
              <a:rPr lang="en-US" altLang="zh-CN" dirty="0" smtClean="0"/>
              <a:t>’ </a:t>
            </a:r>
            <a:r>
              <a:rPr lang="en-US" altLang="zh-CN" dirty="0" smtClean="0"/>
              <a:t>Algorithm  I &gt; mx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5.Manacher</a:t>
            </a:r>
            <a:r>
              <a:rPr lang="en-US" altLang="zh-CN" dirty="0" smtClean="0"/>
              <a:t>’ </a:t>
            </a:r>
            <a:r>
              <a:rPr lang="en-US" altLang="zh-CN" dirty="0" smtClean="0"/>
              <a:t>Algorithm  </a:t>
            </a:r>
            <a:r>
              <a:rPr lang="en-US" altLang="zh-CN" dirty="0" err="1" smtClean="0"/>
              <a:t>Ieft</a:t>
            </a:r>
            <a:r>
              <a:rPr lang="en-US" altLang="zh-CN" dirty="0" smtClean="0"/>
              <a:t> border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3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3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8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5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3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4C4A-3350-458F-9222-11386146643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8678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6683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71768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038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59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29455"/>
              </p:ext>
            </p:extLst>
          </p:nvPr>
        </p:nvGraphicFramePr>
        <p:xfrm>
          <a:off x="4304145" y="1412393"/>
          <a:ext cx="2859236" cy="2577716"/>
        </p:xfrm>
        <a:graphic>
          <a:graphicData uri="http://schemas.openxmlformats.org/drawingml/2006/table">
            <a:tbl>
              <a:tblPr firstRow="1" bandRow="1">
                <a:solidFill>
                  <a:schemeClr val="bg2"/>
                </a:solidFill>
                <a:tableStyleId>{5940675A-B579-460E-94D1-54222C63F5DA}</a:tableStyleId>
              </a:tblPr>
              <a:tblGrid>
                <a:gridCol w="714809">
                  <a:extLst>
                    <a:ext uri="{9D8B030D-6E8A-4147-A177-3AD203B41FA5}">
                      <a16:colId xmlns:a16="http://schemas.microsoft.com/office/drawing/2014/main" val="674158101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893386109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998586670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81543618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49056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796807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168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238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613186" y="1550356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i=3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13186" y="2239204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i=2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13186" y="2806132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i=1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13186" y="3494980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i=0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145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dp[0]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4785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dp[1]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1569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dp[2]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8041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dp[3]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67600" y="1550356"/>
            <a:ext cx="0" cy="2198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04145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047856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791569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80417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984609" y="3083560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“</a:t>
            </a:r>
            <a:r>
              <a:rPr lang="en-US" altLang="zh-CN" sz="1200" dirty="0" smtClean="0"/>
              <a:t>bb”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639929" y="3742437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“</a:t>
            </a:r>
            <a:r>
              <a:rPr lang="en-US" altLang="zh-CN" sz="1200" dirty="0" smtClean="0"/>
              <a:t>abba”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366260" y="4617720"/>
            <a:ext cx="27538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31005" y="233191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i--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420080" y="472717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76037"/>
              </p:ext>
            </p:extLst>
          </p:nvPr>
        </p:nvGraphicFramePr>
        <p:xfrm>
          <a:off x="1961652" y="2010907"/>
          <a:ext cx="8089128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420112" y="390448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74820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931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cbbc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4274820" y="3547872"/>
            <a:ext cx="219913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20112" y="3651504"/>
            <a:ext cx="2249424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22748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3324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15912" y="3904488"/>
            <a:ext cx="3134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7125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aba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8267700" y="3547872"/>
            <a:ext cx="1783080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15912" y="3651504"/>
            <a:ext cx="185470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6387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52342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07085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418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15303"/>
              </p:ext>
            </p:extLst>
          </p:nvPr>
        </p:nvGraphicFramePr>
        <p:xfrm>
          <a:off x="1535299" y="2058937"/>
          <a:ext cx="8987920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420112" y="390448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74820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931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cbbc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4274820" y="3547872"/>
            <a:ext cx="219913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20112" y="3651504"/>
            <a:ext cx="2249424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22748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3324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15912" y="3904488"/>
            <a:ext cx="3134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7125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aba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8267700" y="3547872"/>
            <a:ext cx="1783080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15912" y="3651504"/>
            <a:ext cx="185470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6387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52342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07085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441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99849"/>
              </p:ext>
            </p:extLst>
          </p:nvPr>
        </p:nvGraphicFramePr>
        <p:xfrm>
          <a:off x="1535299" y="2058937"/>
          <a:ext cx="8987920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74820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706457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496245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mx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6532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82168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73608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73163" y="3905269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10134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438400" y="446074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97600" y="445385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cbbc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2438400" y="3494558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469380" y="3494558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8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07397"/>
              </p:ext>
            </p:extLst>
          </p:nvPr>
        </p:nvGraphicFramePr>
        <p:xfrm>
          <a:off x="742823" y="1780340"/>
          <a:ext cx="10336656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48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9742044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1531194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20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954703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145203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982381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08543" y="374724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236720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66583" y="4116580"/>
            <a:ext cx="5175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81036" y="4261013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abcba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8742412" y="3181422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66583" y="3201001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910611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025834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80512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04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46820"/>
              </p:ext>
            </p:extLst>
          </p:nvPr>
        </p:nvGraphicFramePr>
        <p:xfrm>
          <a:off x="742823" y="1780340"/>
          <a:ext cx="10336656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48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9742044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1531194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20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064943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55443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092621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18783" y="371676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346960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76823" y="4086100"/>
            <a:ext cx="5175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91276" y="4230533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err="1" smtClean="0"/>
              <a:t>cbabc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6852652" y="3150942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76823" y="3170521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20851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136074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90752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4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3771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97050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07971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56531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09987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62214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14734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825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6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49780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03976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74623"/>
              </p:ext>
            </p:extLst>
          </p:nvPr>
        </p:nvGraphicFramePr>
        <p:xfrm>
          <a:off x="3507047" y="2871215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98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31599"/>
              </p:ext>
            </p:extLst>
          </p:nvPr>
        </p:nvGraphicFramePr>
        <p:xfrm>
          <a:off x="2189695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8851"/>
              </p:ext>
            </p:extLst>
          </p:nvPr>
        </p:nvGraphicFramePr>
        <p:xfrm>
          <a:off x="2799143" y="2871216"/>
          <a:ext cx="60227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88730"/>
              </p:ext>
            </p:extLst>
          </p:nvPr>
        </p:nvGraphicFramePr>
        <p:xfrm>
          <a:off x="3507047" y="2871215"/>
          <a:ext cx="173551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4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638486033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01633" y="1793654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01633" y="3026861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1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37212" y="213467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40131" y="147439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24537" y="1243632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29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0088"/>
              </p:ext>
            </p:extLst>
          </p:nvPr>
        </p:nvGraphicFramePr>
        <p:xfrm>
          <a:off x="2177811" y="1692704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76230" y="2311112"/>
            <a:ext cx="190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Then calculate the new k</a:t>
            </a:r>
          </a:p>
          <a:p>
            <a:r>
              <a:rPr lang="en-US" altLang="zh-CN" sz="1200" dirty="0" smtClean="0"/>
              <a:t>k = k – k/2 = 2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19647"/>
              </p:ext>
            </p:extLst>
          </p:nvPr>
        </p:nvGraphicFramePr>
        <p:xfrm>
          <a:off x="3374905" y="2879282"/>
          <a:ext cx="1197094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2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66399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53648"/>
              </p:ext>
            </p:extLst>
          </p:nvPr>
        </p:nvGraphicFramePr>
        <p:xfrm>
          <a:off x="2177810" y="2879282"/>
          <a:ext cx="298855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15773339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H="1">
            <a:off x="3066751" y="145915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51190" y="1154842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The median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59850" y="332144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B[0]</a:t>
            </a:r>
          </a:p>
        </p:txBody>
      </p:sp>
    </p:spTree>
    <p:extLst>
      <p:ext uri="{BB962C8B-B14F-4D97-AF65-F5344CB8AC3E}">
        <p14:creationId xmlns:p14="http://schemas.microsoft.com/office/powerpoint/2010/main" val="42489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11418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58714"/>
              </p:ext>
            </p:extLst>
          </p:nvPr>
        </p:nvGraphicFramePr>
        <p:xfrm>
          <a:off x="2177810" y="2879282"/>
          <a:ext cx="239084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5210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B[0]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52106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A[1]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504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B[1]</a:t>
            </a:r>
          </a:p>
        </p:txBody>
      </p:sp>
    </p:spTree>
    <p:extLst>
      <p:ext uri="{BB962C8B-B14F-4D97-AF65-F5344CB8AC3E}">
        <p14:creationId xmlns:p14="http://schemas.microsoft.com/office/powerpoint/2010/main" val="334452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584</Words>
  <Application>Microsoft Office PowerPoint</Application>
  <PresentationFormat>宽屏</PresentationFormat>
  <Paragraphs>471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锦达</dc:creator>
  <cp:lastModifiedBy>李 锦达</cp:lastModifiedBy>
  <cp:revision>28</cp:revision>
  <dcterms:created xsi:type="dcterms:W3CDTF">2020-05-05T08:09:04Z</dcterms:created>
  <dcterms:modified xsi:type="dcterms:W3CDTF">2020-05-11T18:37:10Z</dcterms:modified>
</cp:coreProperties>
</file>