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3" r:id="rId16"/>
    <p:sldId id="274" r:id="rId17"/>
    <p:sldId id="276" r:id="rId18"/>
    <p:sldId id="275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F11F-CEC7-4904-87EC-867ABA4429BA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0F747-D0EC-4FFA-AA8A-DD1B2117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一维</a:t>
            </a:r>
            <a:r>
              <a:rPr lang="en-US" altLang="zh-CN" dirty="0"/>
              <a:t>dp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5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31. Next Permutation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6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31. Next Permutation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31. Next Permutation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34.FindFirstAndLastPositionOfElementInSortedArray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28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2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5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6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general 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 I &gt; mx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 </a:t>
            </a:r>
            <a:r>
              <a:rPr lang="en-US" altLang="zh-CN" dirty="0" err="1"/>
              <a:t>Ieft</a:t>
            </a:r>
            <a:r>
              <a:rPr lang="en-US" altLang="zh-CN" dirty="0"/>
              <a:t> border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3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1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1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4C4A-3350-458F-9222-1138614664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8678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6683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71768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38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59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29455"/>
              </p:ext>
            </p:extLst>
          </p:nvPr>
        </p:nvGraphicFramePr>
        <p:xfrm>
          <a:off x="4304145" y="1412393"/>
          <a:ext cx="2859236" cy="2577716"/>
        </p:xfrm>
        <a:graphic>
          <a:graphicData uri="http://schemas.openxmlformats.org/drawingml/2006/table">
            <a:tbl>
              <a:tblPr firstRow="1" bandRow="1">
                <a:solidFill>
                  <a:schemeClr val="bg2"/>
                </a:solidFill>
                <a:tableStyleId>{5940675A-B579-460E-94D1-54222C63F5DA}</a:tableStyleId>
              </a:tblPr>
              <a:tblGrid>
                <a:gridCol w="714809">
                  <a:extLst>
                    <a:ext uri="{9D8B030D-6E8A-4147-A177-3AD203B41FA5}">
                      <a16:colId xmlns:a16="http://schemas.microsoft.com/office/drawing/2014/main" val="674158101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893386109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998586670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81543618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49056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96807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168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238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613186" y="1550356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13186" y="2239204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13186" y="2806132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13186" y="3494980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145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dp[0]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4785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dp[1]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1569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dp[2]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8041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dp[3]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67600" y="1550356"/>
            <a:ext cx="0" cy="2198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04145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“a”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47856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“b”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91569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“b”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80417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“a”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984609" y="3083560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“</a:t>
            </a:r>
            <a:r>
              <a:rPr lang="en-US" altLang="zh-CN" sz="1200" dirty="0"/>
              <a:t>bb”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39929" y="3742437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“</a:t>
            </a:r>
            <a:r>
              <a:rPr lang="en-US" altLang="zh-CN" sz="1200" dirty="0"/>
              <a:t>abba”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366260" y="4617720"/>
            <a:ext cx="27538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31005" y="233191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i--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420080" y="472717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3083"/>
              </p:ext>
            </p:extLst>
          </p:nvPr>
        </p:nvGraphicFramePr>
        <p:xfrm>
          <a:off x="1961652" y="2010907"/>
          <a:ext cx="8089128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aba</a:t>
            </a:r>
            <a:r>
              <a:rPr lang="zh-CN" altLang="en-US" dirty="0"/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418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15303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aba</a:t>
            </a:r>
            <a:r>
              <a:rPr lang="zh-CN" altLang="en-US" dirty="0"/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441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99849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74820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706457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496245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6532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216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7360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73163" y="3905269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10134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438400" y="446074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97600" y="445385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43840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46938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8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07397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954703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145203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982381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08543" y="374724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236720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66583" y="411658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81036" y="426101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abcba</a:t>
            </a:r>
            <a:r>
              <a:rPr lang="zh-CN" altLang="en-US" dirty="0"/>
              <a:t>”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8742412" y="318142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66583" y="320100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910611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025834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80512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04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46820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64943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55443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092621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18783" y="371676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346960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76823" y="408610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91276" y="423053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cbabc</a:t>
            </a:r>
            <a:r>
              <a:rPr lang="zh-CN" altLang="en-US" dirty="0"/>
              <a:t>”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852652" y="315094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76823" y="317052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20851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136074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0752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40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49016"/>
              </p:ext>
            </p:extLst>
          </p:nvPr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3049947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320497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3254201" y="3681199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340614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Initial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15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/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3147483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329641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5945547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610057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178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p starts moving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0676DE-1775-49E7-B0BB-EDF59CBEC30E}"/>
              </a:ext>
            </a:extLst>
          </p:cNvPr>
          <p:cNvCxnSpPr>
            <a:cxnSpLocks/>
          </p:cNvCxnSpPr>
          <p:nvPr/>
        </p:nvCxnSpPr>
        <p:spPr>
          <a:xfrm>
            <a:off x="3296412" y="3626766"/>
            <a:ext cx="279958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8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/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4537371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468630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7335435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749046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008F4D1-B0F2-4561-B8F6-16BB54359919}"/>
              </a:ext>
            </a:extLst>
          </p:cNvPr>
          <p:cNvCxnSpPr>
            <a:cxnSpLocks/>
          </p:cNvCxnSpPr>
          <p:nvPr/>
        </p:nvCxnSpPr>
        <p:spPr>
          <a:xfrm>
            <a:off x="3279648" y="3563112"/>
            <a:ext cx="140665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D50685D-EE5C-4E39-98AA-F48B5B27C596}"/>
              </a:ext>
            </a:extLst>
          </p:cNvPr>
          <p:cNvCxnSpPr>
            <a:cxnSpLocks/>
          </p:cNvCxnSpPr>
          <p:nvPr/>
        </p:nvCxnSpPr>
        <p:spPr>
          <a:xfrm>
            <a:off x="3279648" y="3633001"/>
            <a:ext cx="421081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3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3F2DD27-1048-4BD4-A2BA-1636E0461DF2}"/>
              </a:ext>
            </a:extLst>
          </p:cNvPr>
          <p:cNvSpPr txBox="1"/>
          <p:nvPr/>
        </p:nvSpPr>
        <p:spPr>
          <a:xfrm>
            <a:off x="484715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81286-267D-4D53-BABB-D6344B49D524}"/>
              </a:ext>
            </a:extLst>
          </p:cNvPr>
          <p:cNvSpPr txBox="1"/>
          <p:nvPr/>
        </p:nvSpPr>
        <p:spPr>
          <a:xfrm>
            <a:off x="539227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1A041-F84E-41F6-8243-5CDB3BC71984}"/>
              </a:ext>
            </a:extLst>
          </p:cNvPr>
          <p:cNvSpPr/>
          <p:nvPr/>
        </p:nvSpPr>
        <p:spPr>
          <a:xfrm>
            <a:off x="2721146" y="3227271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F771A13-7E06-4D38-A0E2-9728F4675126}"/>
              </a:ext>
            </a:extLst>
          </p:cNvPr>
          <p:cNvSpPr/>
          <p:nvPr/>
        </p:nvSpPr>
        <p:spPr>
          <a:xfrm>
            <a:off x="3398117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4F6D4-E5A4-4657-A1F6-CCC37DFDAF12}"/>
              </a:ext>
            </a:extLst>
          </p:cNvPr>
          <p:cNvSpPr/>
          <p:nvPr/>
        </p:nvSpPr>
        <p:spPr>
          <a:xfrm>
            <a:off x="5276215" y="1613440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81F593-75F4-4F14-9DA3-AC17EC5A6E79}"/>
              </a:ext>
            </a:extLst>
          </p:cNvPr>
          <p:cNvSpPr/>
          <p:nvPr/>
        </p:nvSpPr>
        <p:spPr>
          <a:xfrm>
            <a:off x="5897535" y="2016897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0D5DB68-ABCC-4788-8840-CBFD6DED1721}"/>
              </a:ext>
            </a:extLst>
          </p:cNvPr>
          <p:cNvSpPr/>
          <p:nvPr/>
        </p:nvSpPr>
        <p:spPr>
          <a:xfrm>
            <a:off x="4738431" y="2420356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DD8E49C-66BF-4AA5-8B06-09BD913C7BEE}"/>
              </a:ext>
            </a:extLst>
          </p:cNvPr>
          <p:cNvSpPr/>
          <p:nvPr/>
        </p:nvSpPr>
        <p:spPr>
          <a:xfrm>
            <a:off x="4121612" y="1209985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B67C54-AB9A-4A1C-A94F-3FEE04404F61}"/>
              </a:ext>
            </a:extLst>
          </p:cNvPr>
          <p:cNvSpPr/>
          <p:nvPr/>
        </p:nvSpPr>
        <p:spPr>
          <a:xfrm>
            <a:off x="6619361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BD718B-8E77-4616-91CB-29BDEEC2E018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065518" y="3168186"/>
            <a:ext cx="391684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EF2935-BF19-4C2A-9F14-331CC96FFADA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3742489" y="1554357"/>
            <a:ext cx="438208" cy="1328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F4E004-0B06-4BB2-B9FA-6C273CD18F32}"/>
              </a:ext>
            </a:extLst>
          </p:cNvPr>
          <p:cNvCxnSpPr>
            <a:stCxn id="34" idx="5"/>
            <a:endCxn id="33" idx="1"/>
          </p:cNvCxnSpPr>
          <p:nvPr/>
        </p:nvCxnSpPr>
        <p:spPr>
          <a:xfrm>
            <a:off x="4465984" y="1554357"/>
            <a:ext cx="331532" cy="925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109CA-5E45-42E4-BB90-E27F65CF4C24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5082803" y="1957812"/>
            <a:ext cx="252497" cy="5216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E56BD9-ACDF-4CD0-8FDD-92FEC465F38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5620587" y="1957812"/>
            <a:ext cx="336033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D1E159-3DE2-4F0A-954C-B0185E6F087C}"/>
              </a:ext>
            </a:extLst>
          </p:cNvPr>
          <p:cNvCxnSpPr>
            <a:stCxn id="32" idx="5"/>
            <a:endCxn id="37" idx="1"/>
          </p:cNvCxnSpPr>
          <p:nvPr/>
        </p:nvCxnSpPr>
        <p:spPr>
          <a:xfrm>
            <a:off x="6241907" y="2361269"/>
            <a:ext cx="436539" cy="521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1871-82FF-4059-8F61-453CD23D48D3}"/>
              </a:ext>
            </a:extLst>
          </p:cNvPr>
          <p:cNvSpPr txBox="1"/>
          <p:nvPr/>
        </p:nvSpPr>
        <p:spPr>
          <a:xfrm>
            <a:off x="6005820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3771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7050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7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3F2DD27-1048-4BD4-A2BA-1636E0461DF2}"/>
              </a:ext>
            </a:extLst>
          </p:cNvPr>
          <p:cNvSpPr txBox="1"/>
          <p:nvPr/>
        </p:nvSpPr>
        <p:spPr>
          <a:xfrm>
            <a:off x="484715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81286-267D-4D53-BABB-D6344B49D524}"/>
              </a:ext>
            </a:extLst>
          </p:cNvPr>
          <p:cNvSpPr txBox="1"/>
          <p:nvPr/>
        </p:nvSpPr>
        <p:spPr>
          <a:xfrm>
            <a:off x="5392278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1A041-F84E-41F6-8243-5CDB3BC71984}"/>
              </a:ext>
            </a:extLst>
          </p:cNvPr>
          <p:cNvSpPr/>
          <p:nvPr/>
        </p:nvSpPr>
        <p:spPr>
          <a:xfrm>
            <a:off x="2721146" y="3227271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F771A13-7E06-4D38-A0E2-9728F4675126}"/>
              </a:ext>
            </a:extLst>
          </p:cNvPr>
          <p:cNvSpPr/>
          <p:nvPr/>
        </p:nvSpPr>
        <p:spPr>
          <a:xfrm>
            <a:off x="3398117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4F6D4-E5A4-4657-A1F6-CCC37DFDAF12}"/>
              </a:ext>
            </a:extLst>
          </p:cNvPr>
          <p:cNvSpPr/>
          <p:nvPr/>
        </p:nvSpPr>
        <p:spPr>
          <a:xfrm>
            <a:off x="5276215" y="1613440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81F593-75F4-4F14-9DA3-AC17EC5A6E79}"/>
              </a:ext>
            </a:extLst>
          </p:cNvPr>
          <p:cNvSpPr/>
          <p:nvPr/>
        </p:nvSpPr>
        <p:spPr>
          <a:xfrm>
            <a:off x="5897535" y="2420357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0D5DB68-ABCC-4788-8840-CBFD6DED1721}"/>
              </a:ext>
            </a:extLst>
          </p:cNvPr>
          <p:cNvSpPr/>
          <p:nvPr/>
        </p:nvSpPr>
        <p:spPr>
          <a:xfrm>
            <a:off x="4738431" y="2016896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DD8E49C-66BF-4AA5-8B06-09BD913C7BEE}"/>
              </a:ext>
            </a:extLst>
          </p:cNvPr>
          <p:cNvSpPr/>
          <p:nvPr/>
        </p:nvSpPr>
        <p:spPr>
          <a:xfrm>
            <a:off x="4121612" y="1209985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B67C54-AB9A-4A1C-A94F-3FEE04404F61}"/>
              </a:ext>
            </a:extLst>
          </p:cNvPr>
          <p:cNvSpPr/>
          <p:nvPr/>
        </p:nvSpPr>
        <p:spPr>
          <a:xfrm>
            <a:off x="6619361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BD718B-8E77-4616-91CB-29BDEEC2E018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065518" y="3168186"/>
            <a:ext cx="391684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EF2935-BF19-4C2A-9F14-331CC96FFADA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3742489" y="1554357"/>
            <a:ext cx="438208" cy="1328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F4E004-0B06-4BB2-B9FA-6C273CD18F32}"/>
              </a:ext>
            </a:extLst>
          </p:cNvPr>
          <p:cNvCxnSpPr>
            <a:stCxn id="34" idx="5"/>
            <a:endCxn id="33" idx="1"/>
          </p:cNvCxnSpPr>
          <p:nvPr/>
        </p:nvCxnSpPr>
        <p:spPr>
          <a:xfrm>
            <a:off x="4465984" y="1554357"/>
            <a:ext cx="331532" cy="521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109CA-5E45-42E4-BB90-E27F65CF4C24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5082803" y="1957812"/>
            <a:ext cx="252497" cy="1181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E56BD9-ACDF-4CD0-8FDD-92FEC465F38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5620587" y="1957812"/>
            <a:ext cx="336033" cy="5216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D1E159-3DE2-4F0A-954C-B0185E6F087C}"/>
              </a:ext>
            </a:extLst>
          </p:cNvPr>
          <p:cNvCxnSpPr>
            <a:stCxn id="32" idx="5"/>
            <a:endCxn id="37" idx="1"/>
          </p:cNvCxnSpPr>
          <p:nvPr/>
        </p:nvCxnSpPr>
        <p:spPr>
          <a:xfrm>
            <a:off x="6241907" y="2764729"/>
            <a:ext cx="436539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1871-82FF-4059-8F61-453CD23D48D3}"/>
              </a:ext>
            </a:extLst>
          </p:cNvPr>
          <p:cNvSpPr txBox="1"/>
          <p:nvPr/>
        </p:nvSpPr>
        <p:spPr>
          <a:xfrm>
            <a:off x="6005820" y="297602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5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3F2DD27-1048-4BD4-A2BA-1636E0461DF2}"/>
              </a:ext>
            </a:extLst>
          </p:cNvPr>
          <p:cNvSpPr txBox="1"/>
          <p:nvPr/>
        </p:nvSpPr>
        <p:spPr>
          <a:xfrm>
            <a:off x="4786923" y="3429000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81286-267D-4D53-BABB-D6344B49D524}"/>
              </a:ext>
            </a:extLst>
          </p:cNvPr>
          <p:cNvSpPr txBox="1"/>
          <p:nvPr/>
        </p:nvSpPr>
        <p:spPr>
          <a:xfrm>
            <a:off x="5332043" y="3429000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1A041-F84E-41F6-8243-5CDB3BC71984}"/>
              </a:ext>
            </a:extLst>
          </p:cNvPr>
          <p:cNvSpPr/>
          <p:nvPr/>
        </p:nvSpPr>
        <p:spPr>
          <a:xfrm>
            <a:off x="2721146" y="3227271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F771A13-7E06-4D38-A0E2-9728F4675126}"/>
              </a:ext>
            </a:extLst>
          </p:cNvPr>
          <p:cNvSpPr/>
          <p:nvPr/>
        </p:nvSpPr>
        <p:spPr>
          <a:xfrm>
            <a:off x="3398117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4F6D4-E5A4-4657-A1F6-CCC37DFDAF12}"/>
              </a:ext>
            </a:extLst>
          </p:cNvPr>
          <p:cNvSpPr/>
          <p:nvPr/>
        </p:nvSpPr>
        <p:spPr>
          <a:xfrm>
            <a:off x="5276215" y="2823814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081F593-75F4-4F14-9DA3-AC17EC5A6E79}"/>
              </a:ext>
            </a:extLst>
          </p:cNvPr>
          <p:cNvSpPr/>
          <p:nvPr/>
        </p:nvSpPr>
        <p:spPr>
          <a:xfrm>
            <a:off x="5897535" y="2420357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0D5DB68-ABCC-4788-8840-CBFD6DED1721}"/>
              </a:ext>
            </a:extLst>
          </p:cNvPr>
          <p:cNvSpPr/>
          <p:nvPr/>
        </p:nvSpPr>
        <p:spPr>
          <a:xfrm>
            <a:off x="4738431" y="2016896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DD8E49C-66BF-4AA5-8B06-09BD913C7BEE}"/>
              </a:ext>
            </a:extLst>
          </p:cNvPr>
          <p:cNvSpPr/>
          <p:nvPr/>
        </p:nvSpPr>
        <p:spPr>
          <a:xfrm>
            <a:off x="4121612" y="1209985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B67C54-AB9A-4A1C-A94F-3FEE04404F61}"/>
              </a:ext>
            </a:extLst>
          </p:cNvPr>
          <p:cNvSpPr/>
          <p:nvPr/>
        </p:nvSpPr>
        <p:spPr>
          <a:xfrm>
            <a:off x="6619361" y="1613442"/>
            <a:ext cx="403457" cy="403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BD718B-8E77-4616-91CB-29BDEEC2E018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3065518" y="3168186"/>
            <a:ext cx="391684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EF2935-BF19-4C2A-9F14-331CC96FFADA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3742489" y="1554357"/>
            <a:ext cx="438208" cy="13285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F4E004-0B06-4BB2-B9FA-6C273CD18F32}"/>
              </a:ext>
            </a:extLst>
          </p:cNvPr>
          <p:cNvCxnSpPr>
            <a:stCxn id="34" idx="5"/>
            <a:endCxn id="33" idx="1"/>
          </p:cNvCxnSpPr>
          <p:nvPr/>
        </p:nvCxnSpPr>
        <p:spPr>
          <a:xfrm>
            <a:off x="4465984" y="1554357"/>
            <a:ext cx="331532" cy="521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1C109CA-5E45-42E4-BB90-E27F65CF4C24}"/>
              </a:ext>
            </a:extLst>
          </p:cNvPr>
          <p:cNvCxnSpPr>
            <a:cxnSpLocks/>
            <a:stCxn id="33" idx="5"/>
            <a:endCxn id="31" idx="1"/>
          </p:cNvCxnSpPr>
          <p:nvPr/>
        </p:nvCxnSpPr>
        <p:spPr>
          <a:xfrm>
            <a:off x="5082803" y="2361268"/>
            <a:ext cx="252497" cy="5216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E56BD9-ACDF-4CD0-8FDD-92FEC465F380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5620587" y="2764729"/>
            <a:ext cx="336033" cy="1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D1E159-3DE2-4F0A-954C-B0185E6F087C}"/>
              </a:ext>
            </a:extLst>
          </p:cNvPr>
          <p:cNvCxnSpPr>
            <a:cxnSpLocks/>
            <a:stCxn id="32" idx="7"/>
            <a:endCxn id="37" idx="3"/>
          </p:cNvCxnSpPr>
          <p:nvPr/>
        </p:nvCxnSpPr>
        <p:spPr>
          <a:xfrm flipV="1">
            <a:off x="6241907" y="1957814"/>
            <a:ext cx="436539" cy="5216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1871-82FF-4059-8F61-453CD23D48D3}"/>
              </a:ext>
            </a:extLst>
          </p:cNvPr>
          <p:cNvSpPr txBox="1"/>
          <p:nvPr/>
        </p:nvSpPr>
        <p:spPr>
          <a:xfrm>
            <a:off x="5945585" y="3429000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90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C10116-4498-46CD-AF62-6A742782B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40431"/>
              </p:ext>
            </p:extLst>
          </p:nvPr>
        </p:nvGraphicFramePr>
        <p:xfrm>
          <a:off x="838200" y="1825625"/>
          <a:ext cx="3145772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1320131205"/>
                    </a:ext>
                  </a:extLst>
                </a:gridCol>
                <a:gridCol w="436512">
                  <a:extLst>
                    <a:ext uri="{9D8B030D-6E8A-4147-A177-3AD203B41FA5}">
                      <a16:colId xmlns:a16="http://schemas.microsoft.com/office/drawing/2014/main" val="3731031388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15817216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8895196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3229771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4144195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325574672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928007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785635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299272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93C0DB1-80CA-4071-8208-DA7BA1C05190}"/>
              </a:ext>
            </a:extLst>
          </p:cNvPr>
          <p:cNvCxnSpPr>
            <a:cxnSpLocks/>
          </p:cNvCxnSpPr>
          <p:nvPr/>
        </p:nvCxnSpPr>
        <p:spPr>
          <a:xfrm flipV="1">
            <a:off x="3756660" y="3298491"/>
            <a:ext cx="0" cy="28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3ADD77-9DF9-4D32-BCB3-99AA953E6B11}"/>
              </a:ext>
            </a:extLst>
          </p:cNvPr>
          <p:cNvSpPr txBox="1"/>
          <p:nvPr/>
        </p:nvSpPr>
        <p:spPr>
          <a:xfrm>
            <a:off x="3643923" y="3618053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791B75-524D-4D2A-AB5C-BD6D88160849}"/>
              </a:ext>
            </a:extLst>
          </p:cNvPr>
          <p:cNvSpPr txBox="1"/>
          <p:nvPr/>
        </p:nvSpPr>
        <p:spPr>
          <a:xfrm>
            <a:off x="1798323" y="3618053"/>
            <a:ext cx="148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i-dp[i-1]-1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AC5919-43D0-4A96-8A44-75ADCDAC736F}"/>
              </a:ext>
            </a:extLst>
          </p:cNvPr>
          <p:cNvCxnSpPr>
            <a:cxnSpLocks/>
          </p:cNvCxnSpPr>
          <p:nvPr/>
        </p:nvCxnSpPr>
        <p:spPr>
          <a:xfrm flipV="1">
            <a:off x="2411086" y="3298491"/>
            <a:ext cx="0" cy="28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149AF86-6368-4737-9496-387303DBC6EE}"/>
              </a:ext>
            </a:extLst>
          </p:cNvPr>
          <p:cNvSpPr txBox="1"/>
          <p:nvPr/>
        </p:nvSpPr>
        <p:spPr>
          <a:xfrm>
            <a:off x="1798323" y="4007411"/>
            <a:ext cx="1480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Waiting to match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6F367A-1DD8-4C0C-AC25-2A9F15E9DA5F}"/>
              </a:ext>
            </a:extLst>
          </p:cNvPr>
          <p:cNvSpPr txBox="1"/>
          <p:nvPr/>
        </p:nvSpPr>
        <p:spPr>
          <a:xfrm>
            <a:off x="508003" y="3618053"/>
            <a:ext cx="148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i-dp[i-1]-2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5DDCA1-B56F-467E-8075-22F2254FBFA3}"/>
              </a:ext>
            </a:extLst>
          </p:cNvPr>
          <p:cNvSpPr txBox="1"/>
          <p:nvPr/>
        </p:nvSpPr>
        <p:spPr>
          <a:xfrm>
            <a:off x="585012" y="3950049"/>
            <a:ext cx="1136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May also be valid sequence</a:t>
            </a:r>
            <a:endParaRPr lang="zh-CN" altLang="en-US" sz="110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A2FDD3B-0F62-478D-99D8-4A31E93868C9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491909" y="3176397"/>
            <a:ext cx="198133" cy="685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13F1E7-A055-4DC9-9150-6BF6D6DE1287}"/>
              </a:ext>
            </a:extLst>
          </p:cNvPr>
          <p:cNvCxnSpPr>
            <a:cxnSpLocks/>
          </p:cNvCxnSpPr>
          <p:nvPr/>
        </p:nvCxnSpPr>
        <p:spPr>
          <a:xfrm flipV="1">
            <a:off x="1933566" y="3298492"/>
            <a:ext cx="0" cy="14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1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56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7359"/>
              </p:ext>
            </p:extLst>
          </p:nvPr>
        </p:nvGraphicFramePr>
        <p:xfrm>
          <a:off x="2936457" y="2618041"/>
          <a:ext cx="2641380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76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528276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528276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528276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528276">
                  <a:extLst>
                    <a:ext uri="{9D8B030D-6E8A-4147-A177-3AD203B41FA5}">
                      <a16:colId xmlns:a16="http://schemas.microsoft.com/office/drawing/2014/main" val="948893847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4267133" y="3295966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4955741" y="226233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found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BAF659-3727-43EE-8DA4-59A21707C89E}"/>
              </a:ext>
            </a:extLst>
          </p:cNvPr>
          <p:cNvSpPr txBox="1"/>
          <p:nvPr/>
        </p:nvSpPr>
        <p:spPr>
          <a:xfrm>
            <a:off x="3056042" y="226233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E27037-48EC-4863-8489-88A2CFF9DD65}"/>
              </a:ext>
            </a:extLst>
          </p:cNvPr>
          <p:cNvSpPr txBox="1"/>
          <p:nvPr/>
        </p:nvSpPr>
        <p:spPr>
          <a:xfrm>
            <a:off x="4025391" y="3650065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0E23C9C-5755-4C8A-B63E-C25CC19A1392}"/>
              </a:ext>
            </a:extLst>
          </p:cNvPr>
          <p:cNvCxnSpPr/>
          <p:nvPr/>
        </p:nvCxnSpPr>
        <p:spPr>
          <a:xfrm flipV="1">
            <a:off x="3759247" y="3295966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C012B9A-AD3A-42D6-BB29-DF9869272F6E}"/>
              </a:ext>
            </a:extLst>
          </p:cNvPr>
          <p:cNvSpPr txBox="1"/>
          <p:nvPr/>
        </p:nvSpPr>
        <p:spPr>
          <a:xfrm>
            <a:off x="3426966" y="3632862"/>
            <a:ext cx="75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1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7971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56531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09987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2214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14734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825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6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9780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3976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74623"/>
              </p:ext>
            </p:extLst>
          </p:nvPr>
        </p:nvGraphicFramePr>
        <p:xfrm>
          <a:off x="3507047" y="2871215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98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1599"/>
              </p:ext>
            </p:extLst>
          </p:nvPr>
        </p:nvGraphicFramePr>
        <p:xfrm>
          <a:off x="2189695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8851"/>
              </p:ext>
            </p:extLst>
          </p:nvPr>
        </p:nvGraphicFramePr>
        <p:xfrm>
          <a:off x="2799143" y="2871216"/>
          <a:ext cx="60227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88730"/>
              </p:ext>
            </p:extLst>
          </p:nvPr>
        </p:nvGraphicFramePr>
        <p:xfrm>
          <a:off x="3507047" y="2871215"/>
          <a:ext cx="173551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4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638486033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01633" y="1793654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01633" y="3026861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1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37212" y="213467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40131" y="147439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24537" y="1243632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29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0088"/>
              </p:ext>
            </p:extLst>
          </p:nvPr>
        </p:nvGraphicFramePr>
        <p:xfrm>
          <a:off x="2177811" y="1692704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76230" y="2311112"/>
            <a:ext cx="190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Then calculate the new k</a:t>
            </a:r>
          </a:p>
          <a:p>
            <a:r>
              <a:rPr lang="en-US" altLang="zh-CN" sz="1200" dirty="0"/>
              <a:t>k = k – k/2 = 2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19647"/>
              </p:ext>
            </p:extLst>
          </p:nvPr>
        </p:nvGraphicFramePr>
        <p:xfrm>
          <a:off x="3374905" y="2879282"/>
          <a:ext cx="1197094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66399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3648"/>
              </p:ext>
            </p:extLst>
          </p:nvPr>
        </p:nvGraphicFramePr>
        <p:xfrm>
          <a:off x="2177810" y="2879282"/>
          <a:ext cx="298855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15773339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H="1">
            <a:off x="3066751" y="145915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51190" y="1154842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 median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59850" y="332144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B[0]</a:t>
            </a:r>
          </a:p>
        </p:txBody>
      </p:sp>
    </p:spTree>
    <p:extLst>
      <p:ext uri="{BB962C8B-B14F-4D97-AF65-F5344CB8AC3E}">
        <p14:creationId xmlns:p14="http://schemas.microsoft.com/office/powerpoint/2010/main" val="4248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11418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58714"/>
              </p:ext>
            </p:extLst>
          </p:nvPr>
        </p:nvGraphicFramePr>
        <p:xfrm>
          <a:off x="2177810" y="2879282"/>
          <a:ext cx="239084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5210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B[0]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52106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504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B[1]</a:t>
            </a:r>
          </a:p>
        </p:txBody>
      </p:sp>
    </p:spTree>
    <p:extLst>
      <p:ext uri="{BB962C8B-B14F-4D97-AF65-F5344CB8AC3E}">
        <p14:creationId xmlns:p14="http://schemas.microsoft.com/office/powerpoint/2010/main" val="334452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834</Words>
  <Application>Microsoft Office PowerPoint</Application>
  <PresentationFormat>宽屏</PresentationFormat>
  <Paragraphs>584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锦达</dc:creator>
  <cp:lastModifiedBy>李 锦达</cp:lastModifiedBy>
  <cp:revision>40</cp:revision>
  <dcterms:created xsi:type="dcterms:W3CDTF">2020-05-05T08:09:04Z</dcterms:created>
  <dcterms:modified xsi:type="dcterms:W3CDTF">2020-06-07T14:15:52Z</dcterms:modified>
</cp:coreProperties>
</file>