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F11F-CEC7-4904-87EC-867ABA4429B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F747-D0EC-4FFA-AA8A-DD1B21173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一维</a:t>
            </a:r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5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6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general 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I &gt; mx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5.Manacher</a:t>
            </a:r>
            <a:r>
              <a:rPr lang="en-US" altLang="zh-CN" dirty="0"/>
              <a:t>’ Algorithm  </a:t>
            </a:r>
            <a:r>
              <a:rPr lang="en-US" altLang="zh-CN" dirty="0" err="1"/>
              <a:t>Ieft</a:t>
            </a:r>
            <a:r>
              <a:rPr lang="en-US" altLang="zh-CN" dirty="0"/>
              <a:t> border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19.RemoveNthNodeFromEndOfList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0F747-D0EC-4FFA-AA8A-DD1B211731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9455"/>
              </p:ext>
            </p:extLst>
          </p:nvPr>
        </p:nvGraphicFramePr>
        <p:xfrm>
          <a:off x="4304145" y="1412393"/>
          <a:ext cx="2859236" cy="2577716"/>
        </p:xfrm>
        <a:graphic>
          <a:graphicData uri="http://schemas.openxmlformats.org/drawingml/2006/table">
            <a:tbl>
              <a:tblPr firstRow="1" bandRow="1">
                <a:solidFill>
                  <a:schemeClr val="bg2"/>
                </a:solidFill>
                <a:tableStyleId>{5940675A-B579-460E-94D1-54222C63F5DA}</a:tableStyleId>
              </a:tblPr>
              <a:tblGrid>
                <a:gridCol w="714809">
                  <a:extLst>
                    <a:ext uri="{9D8B030D-6E8A-4147-A177-3AD203B41FA5}">
                      <a16:colId xmlns:a16="http://schemas.microsoft.com/office/drawing/2014/main" val="674158101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893386109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3998586670"/>
                    </a:ext>
                  </a:extLst>
                </a:gridCol>
                <a:gridCol w="714809">
                  <a:extLst>
                    <a:ext uri="{9D8B030D-6E8A-4147-A177-3AD203B41FA5}">
                      <a16:colId xmlns:a16="http://schemas.microsoft.com/office/drawing/2014/main" val="81543618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49056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6807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168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38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613186" y="1550356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13186" y="2239204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13186" y="2806132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13186" y="3494980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i=0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145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dp[0]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4785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dp[1]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569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dp[2]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80417" y="983428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dp[3]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67600" y="1550356"/>
            <a:ext cx="0" cy="2198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4145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047856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569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“b”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80417" y="4099564"/>
            <a:ext cx="63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“a”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84609" y="3083560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bb”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39929" y="3742437"/>
            <a:ext cx="56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“</a:t>
            </a:r>
            <a:r>
              <a:rPr lang="en-US" altLang="zh-CN" sz="1200" dirty="0"/>
              <a:t>abba”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366260" y="4617720"/>
            <a:ext cx="27538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31005" y="233191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i--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420080" y="472717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6037"/>
              </p:ext>
            </p:extLst>
          </p:nvPr>
        </p:nvGraphicFramePr>
        <p:xfrm>
          <a:off x="1961652" y="2010907"/>
          <a:ext cx="8089128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41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15303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20112" y="390448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74820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931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74820" y="3547872"/>
            <a:ext cx="219913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20112" y="3651504"/>
            <a:ext cx="2249424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22748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13324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15912" y="3904488"/>
            <a:ext cx="3134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71252" y="389759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aba</a:t>
            </a:r>
            <a:r>
              <a:rPr lang="zh-CN" altLang="en-US" dirty="0"/>
              <a:t>”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267700" y="3547872"/>
            <a:ext cx="1783080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15912" y="3651504"/>
            <a:ext cx="185470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387" y="3424635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52342" y="3406007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707085" y="3496163"/>
            <a:ext cx="9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99849"/>
              </p:ext>
            </p:extLst>
          </p:nvPr>
        </p:nvGraphicFramePr>
        <p:xfrm>
          <a:off x="1535299" y="2058937"/>
          <a:ext cx="8987920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6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49396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4820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706457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96245" y="3905269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6532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216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73608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3163" y="390526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101340" y="3494558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8400" y="4460748"/>
            <a:ext cx="40538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7600" y="445385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cbbc</a:t>
            </a:r>
            <a:r>
              <a:rPr lang="zh-CN" altLang="en-US" dirty="0"/>
              <a:t>”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43840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69380" y="3494558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7397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54703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45203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982381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08543" y="374724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36720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6583" y="411658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1036" y="426101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abcba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8742412" y="318142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6583" y="320100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10611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025834" y="333653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80512" y="374724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4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6820"/>
              </p:ext>
            </p:extLst>
          </p:nvPr>
        </p:nvGraphicFramePr>
        <p:xfrm>
          <a:off x="742823" y="1780340"/>
          <a:ext cx="10336656" cy="141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48">
                  <a:extLst>
                    <a:ext uri="{9D8B030D-6E8A-4147-A177-3AD203B41FA5}">
                      <a16:colId xmlns:a16="http://schemas.microsoft.com/office/drawing/2014/main" val="2262083765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76078695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44921183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66747476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044271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01676009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46914187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89228409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79863635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55977878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60596956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2893669601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27576397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935391714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880765783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449402296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58048114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0929362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58719592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3055172977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974204400"/>
                    </a:ext>
                  </a:extLst>
                </a:gridCol>
                <a:gridCol w="469848">
                  <a:extLst>
                    <a:ext uri="{9D8B030D-6E8A-4147-A177-3AD203B41FA5}">
                      <a16:colId xmlns:a16="http://schemas.microsoft.com/office/drawing/2014/main" val="141531194"/>
                    </a:ext>
                  </a:extLst>
                </a:gridCol>
              </a:tblGrid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790500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^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#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$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686698"/>
                  </a:ext>
                </a:extLst>
              </a:tr>
              <a:tr h="47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03869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4943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55443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92621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8783" y="3716768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i_m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346960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76823" y="4086100"/>
            <a:ext cx="5175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91276" y="4230533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cbabc</a:t>
            </a:r>
            <a:r>
              <a:rPr lang="zh-CN" altLang="en-US" dirty="0"/>
              <a:t>”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852652" y="3150942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6823" y="3170521"/>
            <a:ext cx="0" cy="959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20851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36074" y="3306057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0752" y="3716768"/>
            <a:ext cx="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4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49016"/>
              </p:ext>
            </p:extLst>
          </p:nvPr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0499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049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3254201" y="3681199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340614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Initial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1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3147483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329641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5945547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6100572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17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p starts moving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0676DE-1775-49E7-B0BB-EDF59CBEC30E}"/>
              </a:ext>
            </a:extLst>
          </p:cNvPr>
          <p:cNvCxnSpPr>
            <a:cxnSpLocks/>
          </p:cNvCxnSpPr>
          <p:nvPr/>
        </p:nvCxnSpPr>
        <p:spPr>
          <a:xfrm>
            <a:off x="3296412" y="3626766"/>
            <a:ext cx="2799588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529C98-F7F4-410B-AF4A-D7CA377AAEAA}"/>
              </a:ext>
            </a:extLst>
          </p:cNvPr>
          <p:cNvGraphicFramePr>
            <a:graphicFrameLocks noGrp="1"/>
          </p:cNvGraphicFramePr>
          <p:nvPr/>
        </p:nvGraphicFramePr>
        <p:xfrm>
          <a:off x="2936460" y="2618041"/>
          <a:ext cx="4229652" cy="58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2">
                  <a:extLst>
                    <a:ext uri="{9D8B030D-6E8A-4147-A177-3AD203B41FA5}">
                      <a16:colId xmlns:a16="http://schemas.microsoft.com/office/drawing/2014/main" val="2780620399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69109975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1884638916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012766823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2863373832"/>
                    </a:ext>
                  </a:extLst>
                </a:gridCol>
                <a:gridCol w="704942">
                  <a:extLst>
                    <a:ext uri="{9D8B030D-6E8A-4147-A177-3AD203B41FA5}">
                      <a16:colId xmlns:a16="http://schemas.microsoft.com/office/drawing/2014/main" val="3828436392"/>
                    </a:ext>
                  </a:extLst>
                </a:gridCol>
              </a:tblGrid>
              <a:tr h="582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emptyHead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5919" marR="75919" marT="37960" marB="37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75919" marR="75919" marT="37960" marB="37960" anchor="ctr"/>
                </a:tc>
                <a:extLst>
                  <a:ext uri="{0D108BD9-81ED-4DB2-BD59-A6C34878D82A}">
                    <a16:rowId xmlns:a16="http://schemas.microsoft.com/office/drawing/2014/main" val="12972858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C9B3C3-D7AF-4221-9ACC-D8E132A15107}"/>
              </a:ext>
            </a:extLst>
          </p:cNvPr>
          <p:cNvSpPr txBox="1"/>
          <p:nvPr/>
        </p:nvSpPr>
        <p:spPr>
          <a:xfrm>
            <a:off x="4537371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1000DA-4F4B-4878-9D6C-4BB2DD67B29B}"/>
              </a:ext>
            </a:extLst>
          </p:cNvPr>
          <p:cNvCxnSpPr/>
          <p:nvPr/>
        </p:nvCxnSpPr>
        <p:spPr>
          <a:xfrm flipV="1">
            <a:off x="468630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C7ED29-0A5D-4F91-BC2D-29FE6160C1DD}"/>
              </a:ext>
            </a:extLst>
          </p:cNvPr>
          <p:cNvSpPr txBox="1"/>
          <p:nvPr/>
        </p:nvSpPr>
        <p:spPr>
          <a:xfrm>
            <a:off x="7335435" y="3678721"/>
            <a:ext cx="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890DF6-CD5B-4455-8175-B0E6A7DEFD63}"/>
              </a:ext>
            </a:extLst>
          </p:cNvPr>
          <p:cNvCxnSpPr/>
          <p:nvPr/>
        </p:nvCxnSpPr>
        <p:spPr>
          <a:xfrm flipV="1">
            <a:off x="7490460" y="3268010"/>
            <a:ext cx="0" cy="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E5A537-0851-4A55-9ED5-09BF2C98FA3A}"/>
              </a:ext>
            </a:extLst>
          </p:cNvPr>
          <p:cNvSpPr txBox="1"/>
          <p:nvPr/>
        </p:nvSpPr>
        <p:spPr>
          <a:xfrm>
            <a:off x="2857500" y="1698920"/>
            <a:ext cx="9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B053D97-49F2-4D92-B230-79773B887754}"/>
              </a:ext>
            </a:extLst>
          </p:cNvPr>
          <p:cNvCxnSpPr>
            <a:cxnSpLocks/>
          </p:cNvCxnSpPr>
          <p:nvPr/>
        </p:nvCxnSpPr>
        <p:spPr>
          <a:xfrm>
            <a:off x="5399532" y="2206752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DD934-FB05-4640-942F-8971D003FEC1}"/>
              </a:ext>
            </a:extLst>
          </p:cNvPr>
          <p:cNvSpPr txBox="1"/>
          <p:nvPr/>
        </p:nvSpPr>
        <p:spPr>
          <a:xfrm>
            <a:off x="4937159" y="1560421"/>
            <a:ext cx="145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be deleted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08F4D1-B0F2-4561-B8F6-16BB54359919}"/>
              </a:ext>
            </a:extLst>
          </p:cNvPr>
          <p:cNvCxnSpPr>
            <a:cxnSpLocks/>
          </p:cNvCxnSpPr>
          <p:nvPr/>
        </p:nvCxnSpPr>
        <p:spPr>
          <a:xfrm>
            <a:off x="3279648" y="3563112"/>
            <a:ext cx="140665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D50685D-EE5C-4E39-98AA-F48B5B27C596}"/>
              </a:ext>
            </a:extLst>
          </p:cNvPr>
          <p:cNvCxnSpPr>
            <a:cxnSpLocks/>
          </p:cNvCxnSpPr>
          <p:nvPr/>
        </p:nvCxnSpPr>
        <p:spPr>
          <a:xfrm>
            <a:off x="3279648" y="3633001"/>
            <a:ext cx="4210812" cy="0"/>
          </a:xfrm>
          <a:prstGeom prst="line">
            <a:avLst/>
          </a:prstGeom>
          <a:ln w="57150">
            <a:solidFill>
              <a:schemeClr val="bg1">
                <a:lumMod val="75000"/>
                <a:alpha val="36863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3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Then calculate the new k</a:t>
            </a:r>
          </a:p>
          <a:p>
            <a:r>
              <a:rPr lang="en-US" altLang="zh-CN" sz="1200" dirty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733</Words>
  <Application>Microsoft Office PowerPoint</Application>
  <PresentationFormat>宽屏</PresentationFormat>
  <Paragraphs>510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Jinda Li</cp:lastModifiedBy>
  <cp:revision>30</cp:revision>
  <dcterms:created xsi:type="dcterms:W3CDTF">2020-05-05T08:09:04Z</dcterms:created>
  <dcterms:modified xsi:type="dcterms:W3CDTF">2020-05-16T11:39:10Z</dcterms:modified>
</cp:coreProperties>
</file>