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4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3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2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4C4A-3350-458F-9222-11386146643F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B514-6228-4AE0-AE94-BC9E123AD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8678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6683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71768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38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59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37710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97050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7971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56531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09987"/>
              </p:ext>
            </p:extLst>
          </p:nvPr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1</a:t>
            </a:r>
            <a:endParaRPr lang="zh-CN" altLang="en-US" sz="12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2214"/>
              </p:ext>
            </p:extLst>
          </p:nvPr>
        </p:nvGraphicFramePr>
        <p:xfrm>
          <a:off x="2793886" y="1699507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14734"/>
              </p:ext>
            </p:extLst>
          </p:nvPr>
        </p:nvGraphicFramePr>
        <p:xfrm>
          <a:off x="2177813" y="1692704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8253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07047" y="2871215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768509" y="211639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6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49780"/>
              </p:ext>
            </p:extLst>
          </p:nvPr>
        </p:nvGraphicFramePr>
        <p:xfrm>
          <a:off x="3493317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3976"/>
              </p:ext>
            </p:extLst>
          </p:nvPr>
        </p:nvGraphicFramePr>
        <p:xfrm>
          <a:off x="1588655" y="2871216"/>
          <a:ext cx="180681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74623"/>
              </p:ext>
            </p:extLst>
          </p:nvPr>
        </p:nvGraphicFramePr>
        <p:xfrm>
          <a:off x="3507047" y="2871215"/>
          <a:ext cx="6028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69264" y="172516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69264" y="2958376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3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483" y="212489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29786" y="1464622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14192" y="1233860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98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1599"/>
              </p:ext>
            </p:extLst>
          </p:nvPr>
        </p:nvGraphicFramePr>
        <p:xfrm>
          <a:off x="2189695" y="1700397"/>
          <a:ext cx="1205776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88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602888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8851"/>
              </p:ext>
            </p:extLst>
          </p:nvPr>
        </p:nvGraphicFramePr>
        <p:xfrm>
          <a:off x="2799143" y="2871216"/>
          <a:ext cx="60227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72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6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88730"/>
              </p:ext>
            </p:extLst>
          </p:nvPr>
        </p:nvGraphicFramePr>
        <p:xfrm>
          <a:off x="3507047" y="2871215"/>
          <a:ext cx="1735512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04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78504">
                  <a:extLst>
                    <a:ext uri="{9D8B030D-6E8A-4147-A177-3AD203B41FA5}">
                      <a16:colId xmlns:a16="http://schemas.microsoft.com/office/drawing/2014/main" val="1638486033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01633" y="1793654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01633" y="3026861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447351" y="2640605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31757" y="2409843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j = 1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37212" y="2134671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A[i-1]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82046" y="3325859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B[j]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768509" y="3333804"/>
            <a:ext cx="81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B[j-1]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3440131" y="147439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224537" y="1243632"/>
            <a:ext cx="76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 = 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2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90088"/>
              </p:ext>
            </p:extLst>
          </p:nvPr>
        </p:nvGraphicFramePr>
        <p:xfrm>
          <a:off x="2177811" y="1692704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776230" y="2311112"/>
            <a:ext cx="190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Then calculate the new k</a:t>
            </a:r>
          </a:p>
          <a:p>
            <a:r>
              <a:rPr lang="en-US" altLang="zh-CN" sz="1200" dirty="0" smtClean="0"/>
              <a:t>k = k – k/2 = 2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19647"/>
              </p:ext>
            </p:extLst>
          </p:nvPr>
        </p:nvGraphicFramePr>
        <p:xfrm>
          <a:off x="3374905" y="2879282"/>
          <a:ext cx="1197094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6399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9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3648"/>
              </p:ext>
            </p:extLst>
          </p:nvPr>
        </p:nvGraphicFramePr>
        <p:xfrm>
          <a:off x="2177810" y="2879282"/>
          <a:ext cx="298855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15773339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11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H="1">
            <a:off x="3066751" y="1459154"/>
            <a:ext cx="6096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51190" y="1154842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 median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59850" y="332144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B[0]</a:t>
            </a:r>
          </a:p>
        </p:txBody>
      </p:sp>
    </p:spTree>
    <p:extLst>
      <p:ext uri="{BB962C8B-B14F-4D97-AF65-F5344CB8AC3E}">
        <p14:creationId xmlns:p14="http://schemas.microsoft.com/office/powerpoint/2010/main" val="42489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11418"/>
              </p:ext>
            </p:extLst>
          </p:nvPr>
        </p:nvGraphicFramePr>
        <p:xfrm>
          <a:off x="2177810" y="1739332"/>
          <a:ext cx="2394188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47">
                  <a:extLst>
                    <a:ext uri="{9D8B030D-6E8A-4147-A177-3AD203B41FA5}">
                      <a16:colId xmlns:a16="http://schemas.microsoft.com/office/drawing/2014/main" val="290769852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491918407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205696355"/>
                    </a:ext>
                  </a:extLst>
                </a:gridCol>
                <a:gridCol w="598547">
                  <a:extLst>
                    <a:ext uri="{9D8B030D-6E8A-4147-A177-3AD203B41FA5}">
                      <a16:colId xmlns:a16="http://schemas.microsoft.com/office/drawing/2014/main" val="1524354388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2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 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10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52738" y="1739332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52738" y="2972539"/>
            <a:ext cx="4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58714"/>
              </p:ext>
            </p:extLst>
          </p:nvPr>
        </p:nvGraphicFramePr>
        <p:xfrm>
          <a:off x="2177810" y="2879282"/>
          <a:ext cx="2390840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10">
                  <a:extLst>
                    <a:ext uri="{9D8B030D-6E8A-4147-A177-3AD203B41FA5}">
                      <a16:colId xmlns:a16="http://schemas.microsoft.com/office/drawing/2014/main" val="658952413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3521520518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1927079157"/>
                    </a:ext>
                  </a:extLst>
                </a:gridCol>
                <a:gridCol w="597710">
                  <a:extLst>
                    <a:ext uri="{9D8B030D-6E8A-4147-A177-3AD203B41FA5}">
                      <a16:colId xmlns:a16="http://schemas.microsoft.com/office/drawing/2014/main" val="2256821105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1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</a:t>
                      </a:r>
                      <a:endParaRPr lang="zh-CN" altLang="en-US" sz="2200" dirty="0"/>
                    </a:p>
                  </a:txBody>
                  <a:tcPr marL="114063" marR="114063" marT="57032" marB="5703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7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8</a:t>
                      </a:r>
                      <a:endParaRPr lang="zh-CN" altLang="en-US" sz="2200" dirty="0"/>
                    </a:p>
                  </a:txBody>
                  <a:tcPr marL="114063" marR="114063" marT="57032" marB="57032"/>
                </a:tc>
                <a:extLst>
                  <a:ext uri="{0D108BD9-81ED-4DB2-BD59-A6C34878D82A}">
                    <a16:rowId xmlns:a16="http://schemas.microsoft.com/office/drawing/2014/main" val="266130249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17890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A[0]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5210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B[0]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52106" y="2232413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A[1]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046" y="3341871"/>
            <a:ext cx="19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B[1]</a:t>
            </a:r>
          </a:p>
        </p:txBody>
      </p:sp>
    </p:spTree>
    <p:extLst>
      <p:ext uri="{BB962C8B-B14F-4D97-AF65-F5344CB8AC3E}">
        <p14:creationId xmlns:p14="http://schemas.microsoft.com/office/powerpoint/2010/main" val="334452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193</Words>
  <Application>Microsoft Office PowerPoint</Application>
  <PresentationFormat>宽屏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锦达</dc:creator>
  <cp:lastModifiedBy>李 锦达</cp:lastModifiedBy>
  <cp:revision>13</cp:revision>
  <dcterms:created xsi:type="dcterms:W3CDTF">2020-05-05T08:09:04Z</dcterms:created>
  <dcterms:modified xsi:type="dcterms:W3CDTF">2020-05-07T11:46:21Z</dcterms:modified>
</cp:coreProperties>
</file>