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F11F-CEC7-4904-87EC-867ABA4429B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0F747-D0EC-4FFA-AA8A-DD1B2117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一维</a:t>
            </a:r>
            <a:r>
              <a:rPr lang="en-US" altLang="zh-CN" dirty="0" smtClean="0"/>
              <a:t>dp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C4A-3350-458F-9222-11386146643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678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6683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1768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38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29455"/>
              </p:ext>
            </p:extLst>
          </p:nvPr>
        </p:nvGraphicFramePr>
        <p:xfrm>
          <a:off x="4304145" y="1412393"/>
          <a:ext cx="2859236" cy="2577716"/>
        </p:xfrm>
        <a:graphic>
          <a:graphicData uri="http://schemas.openxmlformats.org/drawingml/2006/table">
            <a:tbl>
              <a:tblPr firstRow="1" bandRow="1">
                <a:solidFill>
                  <a:schemeClr val="bg2"/>
                </a:solidFill>
                <a:tableStyleId>{5940675A-B579-460E-94D1-54222C63F5DA}</a:tableStyleId>
              </a:tblPr>
              <a:tblGrid>
                <a:gridCol w="714809">
                  <a:extLst>
                    <a:ext uri="{9D8B030D-6E8A-4147-A177-3AD203B41FA5}">
                      <a16:colId xmlns:a16="http://schemas.microsoft.com/office/drawing/2014/main" val="674158101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893386109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998586670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81543618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49056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96807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168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38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13186" y="1550356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13186" y="2239204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3186" y="2806132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13186" y="3494980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145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dp[0]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4785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dp[1]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1569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dp[2]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8041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dp[3]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67600" y="1550356"/>
            <a:ext cx="0" cy="2198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4145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47856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91569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80417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84609" y="3083560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“</a:t>
            </a:r>
            <a:r>
              <a:rPr lang="en-US" altLang="zh-CN" sz="1200" dirty="0" smtClean="0"/>
              <a:t>bb”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39929" y="3742437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“</a:t>
            </a:r>
            <a:r>
              <a:rPr lang="en-US" altLang="zh-CN" sz="1200" dirty="0" smtClean="0"/>
              <a:t>abba”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366260" y="4617720"/>
            <a:ext cx="27538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31005" y="233191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i--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20080" y="472717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3771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7050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7971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56531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09987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2214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14734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825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6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9780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976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74623"/>
              </p:ext>
            </p:extLst>
          </p:nvPr>
        </p:nvGraphicFramePr>
        <p:xfrm>
          <a:off x="3507047" y="2871215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1599"/>
              </p:ext>
            </p:extLst>
          </p:nvPr>
        </p:nvGraphicFramePr>
        <p:xfrm>
          <a:off x="2189695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8851"/>
              </p:ext>
            </p:extLst>
          </p:nvPr>
        </p:nvGraphicFramePr>
        <p:xfrm>
          <a:off x="2799143" y="2871216"/>
          <a:ext cx="60227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88730"/>
              </p:ext>
            </p:extLst>
          </p:nvPr>
        </p:nvGraphicFramePr>
        <p:xfrm>
          <a:off x="3507047" y="2871215"/>
          <a:ext cx="173551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4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638486033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01633" y="1793654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1633" y="3026861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7212" y="213467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40131" y="147439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24537" y="1243632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2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088"/>
              </p:ext>
            </p:extLst>
          </p:nvPr>
        </p:nvGraphicFramePr>
        <p:xfrm>
          <a:off x="2177811" y="1692704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76230" y="2311112"/>
            <a:ext cx="19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Then calculate the new k</a:t>
            </a:r>
          </a:p>
          <a:p>
            <a:r>
              <a:rPr lang="en-US" altLang="zh-CN" sz="1200" dirty="0" smtClean="0"/>
              <a:t>k = k – k/2 = 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19647"/>
              </p:ext>
            </p:extLst>
          </p:nvPr>
        </p:nvGraphicFramePr>
        <p:xfrm>
          <a:off x="3374905" y="2879282"/>
          <a:ext cx="1197094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399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3648"/>
              </p:ext>
            </p:extLst>
          </p:nvPr>
        </p:nvGraphicFramePr>
        <p:xfrm>
          <a:off x="2177810" y="2879282"/>
          <a:ext cx="298855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15773339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3066751" y="145915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1190" y="1154842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 median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59850" y="332144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B[0]</a:t>
            </a:r>
          </a:p>
        </p:txBody>
      </p:sp>
    </p:spTree>
    <p:extLst>
      <p:ext uri="{BB962C8B-B14F-4D97-AF65-F5344CB8AC3E}">
        <p14:creationId xmlns:p14="http://schemas.microsoft.com/office/powerpoint/2010/main" val="4248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11418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8714"/>
              </p:ext>
            </p:extLst>
          </p:nvPr>
        </p:nvGraphicFramePr>
        <p:xfrm>
          <a:off x="2177810" y="2879282"/>
          <a:ext cx="239084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210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B[0]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52106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04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33445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240</Words>
  <Application>Microsoft Office PowerPoint</Application>
  <PresentationFormat>宽屏</PresentationFormat>
  <Paragraphs>158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锦达</dc:creator>
  <cp:lastModifiedBy>李 锦达</cp:lastModifiedBy>
  <cp:revision>15</cp:revision>
  <dcterms:created xsi:type="dcterms:W3CDTF">2020-05-05T08:09:04Z</dcterms:created>
  <dcterms:modified xsi:type="dcterms:W3CDTF">2020-05-10T12:30:02Z</dcterms:modified>
</cp:coreProperties>
</file>