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rawing10.xml" ContentType="application/vnd.ms-office.drawingml.diagramDrawing+xml"/>
  <Override PartName="/ppt/diagrams/drawing20.xml" ContentType="application/vnd.ms-office.drawingml.diagramDrawing+xml"/>
  <Override PartName="/ppt/diagrams/drawing30.xml" ContentType="application/vnd.ms-office.drawingml.diagramDrawing+xml"/>
  <Override PartName="/ppt/diagrams/drawing40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7805A-3AD9-6DD3-0AEA-DD057A29B88D}" v="27" dt="2022-12-03T17:40:0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learn.microsoft.com/en-us/ef/ef6/modeling/designer/workflows/database-first" TargetMode="External"/><Relationship Id="rId1" Type="http://schemas.openxmlformats.org/officeDocument/2006/relationships/hyperlink" Target="https://www.c-sharpcorner.com/article/entity-framework-5-with-net-core-mvc-database-first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www.c-sharpcorner.com/article/entity-framework-5-with-net-core-mvc-database-first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learn.microsoft.com/en-us/ef/ef6/modeling/designer/workflows/database-first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s://www.c-sharpcorner.com/article/entity-framework-5-with-net-core-mvc-database-first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learn.microsoft.com/en-us/ef/ef6/modeling/designer/workflows/database-first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8F7A-15C0-4CE5-86F6-76EA80F1C05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18B1A6-EAF6-489D-AAF1-B9E941D3FB4E}">
      <dgm:prSet/>
      <dgm:spPr/>
      <dgm:t>
        <a:bodyPr/>
        <a:lstStyle/>
        <a:p>
          <a:r>
            <a:rPr lang="en-US" b="1"/>
            <a:t>In ASP.NET Core, the database-first approach takes an existing database and translates it into the appropriate .NET code</a:t>
          </a:r>
          <a:endParaRPr lang="en-US"/>
        </a:p>
      </dgm:t>
    </dgm:pt>
    <dgm:pt modelId="{5607A7EE-3709-4EB6-BD8D-90D2FA4A3714}" type="parTrans" cxnId="{8C0511B7-5D50-47C5-AA21-3A0C8B592087}">
      <dgm:prSet/>
      <dgm:spPr/>
      <dgm:t>
        <a:bodyPr/>
        <a:lstStyle/>
        <a:p>
          <a:endParaRPr lang="en-US"/>
        </a:p>
      </dgm:t>
    </dgm:pt>
    <dgm:pt modelId="{84B3F27E-A6F9-4D5A-B4FE-49ACD4B62D30}" type="sibTrans" cxnId="{8C0511B7-5D50-47C5-AA21-3A0C8B592087}">
      <dgm:prSet/>
      <dgm:spPr/>
      <dgm:t>
        <a:bodyPr/>
        <a:lstStyle/>
        <a:p>
          <a:endParaRPr lang="en-US"/>
        </a:p>
      </dgm:t>
    </dgm:pt>
    <dgm:pt modelId="{97BB9046-DB83-46FF-8F3C-83423BE324A3}">
      <dgm:prSet/>
      <dgm:spPr/>
      <dgm:t>
        <a:bodyPr/>
        <a:lstStyle/>
        <a:p>
          <a:r>
            <a:rPr lang="en-US" b="1"/>
            <a:t>This helps reduce effort on the part of the programmer assuming that a working database already exists</a:t>
          </a:r>
          <a:endParaRPr lang="en-US"/>
        </a:p>
      </dgm:t>
    </dgm:pt>
    <dgm:pt modelId="{C765AACB-ADEC-446D-8546-D4392DA5E8D4}" type="parTrans" cxnId="{30BB2018-4AF5-4B42-A50C-F3B3EE82B199}">
      <dgm:prSet/>
      <dgm:spPr/>
      <dgm:t>
        <a:bodyPr/>
        <a:lstStyle/>
        <a:p>
          <a:endParaRPr lang="en-US"/>
        </a:p>
      </dgm:t>
    </dgm:pt>
    <dgm:pt modelId="{A06C1695-730D-4715-A78B-B629F1ED74AE}" type="sibTrans" cxnId="{30BB2018-4AF5-4B42-A50C-F3B3EE82B199}">
      <dgm:prSet/>
      <dgm:spPr/>
      <dgm:t>
        <a:bodyPr/>
        <a:lstStyle/>
        <a:p>
          <a:endParaRPr lang="en-US"/>
        </a:p>
      </dgm:t>
    </dgm:pt>
    <dgm:pt modelId="{80BA056A-6EFC-4DF4-9862-0D312E6AB4DF}">
      <dgm:prSet/>
      <dgm:spPr/>
      <dgm:t>
        <a:bodyPr/>
        <a:lstStyle/>
        <a:p>
          <a:r>
            <a:rPr lang="en-US" b="1"/>
            <a:t>The database-first approach depends on an ORM (Entity Framework Core) to map the database schema into code</a:t>
          </a:r>
          <a:endParaRPr lang="en-US"/>
        </a:p>
      </dgm:t>
    </dgm:pt>
    <dgm:pt modelId="{65F5116E-160D-45A6-AB55-C9D12C048ED1}" type="parTrans" cxnId="{CF51BF2C-2658-467C-B040-7211AAB8E626}">
      <dgm:prSet/>
      <dgm:spPr/>
      <dgm:t>
        <a:bodyPr/>
        <a:lstStyle/>
        <a:p>
          <a:endParaRPr lang="en-US"/>
        </a:p>
      </dgm:t>
    </dgm:pt>
    <dgm:pt modelId="{079177CD-5FD7-4B29-BD12-2F986501652D}" type="sibTrans" cxnId="{CF51BF2C-2658-467C-B040-7211AAB8E626}">
      <dgm:prSet/>
      <dgm:spPr/>
      <dgm:t>
        <a:bodyPr/>
        <a:lstStyle/>
        <a:p>
          <a:endParaRPr lang="en-US"/>
        </a:p>
      </dgm:t>
    </dgm:pt>
    <dgm:pt modelId="{7F2CD323-C388-4826-B0A6-5DCD928BA58A}" type="pres">
      <dgm:prSet presAssocID="{D7768F7A-15C0-4CE5-86F6-76EA80F1C05C}" presName="vert0" presStyleCnt="0">
        <dgm:presLayoutVars>
          <dgm:dir/>
          <dgm:animOne val="branch"/>
          <dgm:animLvl val="lvl"/>
        </dgm:presLayoutVars>
      </dgm:prSet>
      <dgm:spPr/>
    </dgm:pt>
    <dgm:pt modelId="{3A1F3501-FEA3-4599-9DB0-D4E9C7BC95E7}" type="pres">
      <dgm:prSet presAssocID="{0518B1A6-EAF6-489D-AAF1-B9E941D3FB4E}" presName="thickLine" presStyleLbl="alignNode1" presStyleIdx="0" presStyleCnt="3"/>
      <dgm:spPr/>
    </dgm:pt>
    <dgm:pt modelId="{8087ACDD-3239-47F7-9EE7-D43597E02DC3}" type="pres">
      <dgm:prSet presAssocID="{0518B1A6-EAF6-489D-AAF1-B9E941D3FB4E}" presName="horz1" presStyleCnt="0"/>
      <dgm:spPr/>
    </dgm:pt>
    <dgm:pt modelId="{4E5F2C34-89BB-49C5-9C3C-E2DFB7E2B530}" type="pres">
      <dgm:prSet presAssocID="{0518B1A6-EAF6-489D-AAF1-B9E941D3FB4E}" presName="tx1" presStyleLbl="revTx" presStyleIdx="0" presStyleCnt="3"/>
      <dgm:spPr/>
    </dgm:pt>
    <dgm:pt modelId="{6D438311-A164-4BAB-85EB-03AFF4003D86}" type="pres">
      <dgm:prSet presAssocID="{0518B1A6-EAF6-489D-AAF1-B9E941D3FB4E}" presName="vert1" presStyleCnt="0"/>
      <dgm:spPr/>
    </dgm:pt>
    <dgm:pt modelId="{D5534D82-C472-40AE-94A9-51EFAD88C57C}" type="pres">
      <dgm:prSet presAssocID="{97BB9046-DB83-46FF-8F3C-83423BE324A3}" presName="thickLine" presStyleLbl="alignNode1" presStyleIdx="1" presStyleCnt="3"/>
      <dgm:spPr/>
    </dgm:pt>
    <dgm:pt modelId="{986D29BE-D9C3-4D19-ACDC-9441B48858C5}" type="pres">
      <dgm:prSet presAssocID="{97BB9046-DB83-46FF-8F3C-83423BE324A3}" presName="horz1" presStyleCnt="0"/>
      <dgm:spPr/>
    </dgm:pt>
    <dgm:pt modelId="{44B15845-F1E2-4EFE-8978-81132E258C4F}" type="pres">
      <dgm:prSet presAssocID="{97BB9046-DB83-46FF-8F3C-83423BE324A3}" presName="tx1" presStyleLbl="revTx" presStyleIdx="1" presStyleCnt="3"/>
      <dgm:spPr/>
    </dgm:pt>
    <dgm:pt modelId="{082BD747-2200-42D5-BD8D-8FBBADEC8930}" type="pres">
      <dgm:prSet presAssocID="{97BB9046-DB83-46FF-8F3C-83423BE324A3}" presName="vert1" presStyleCnt="0"/>
      <dgm:spPr/>
    </dgm:pt>
    <dgm:pt modelId="{0ACDFC85-B408-4FBF-92C7-D155C81FC5F9}" type="pres">
      <dgm:prSet presAssocID="{80BA056A-6EFC-4DF4-9862-0D312E6AB4DF}" presName="thickLine" presStyleLbl="alignNode1" presStyleIdx="2" presStyleCnt="3"/>
      <dgm:spPr/>
    </dgm:pt>
    <dgm:pt modelId="{6DCED816-D0F5-471A-8E0C-41ED0939B6AB}" type="pres">
      <dgm:prSet presAssocID="{80BA056A-6EFC-4DF4-9862-0D312E6AB4DF}" presName="horz1" presStyleCnt="0"/>
      <dgm:spPr/>
    </dgm:pt>
    <dgm:pt modelId="{4684798A-B106-475A-A8F3-EB36664D1B16}" type="pres">
      <dgm:prSet presAssocID="{80BA056A-6EFC-4DF4-9862-0D312E6AB4DF}" presName="tx1" presStyleLbl="revTx" presStyleIdx="2" presStyleCnt="3"/>
      <dgm:spPr/>
    </dgm:pt>
    <dgm:pt modelId="{12E2FD03-0F56-43AB-9CE3-3576F563CBAF}" type="pres">
      <dgm:prSet presAssocID="{80BA056A-6EFC-4DF4-9862-0D312E6AB4DF}" presName="vert1" presStyleCnt="0"/>
      <dgm:spPr/>
    </dgm:pt>
  </dgm:ptLst>
  <dgm:cxnLst>
    <dgm:cxn modelId="{30BB2018-4AF5-4B42-A50C-F3B3EE82B199}" srcId="{D7768F7A-15C0-4CE5-86F6-76EA80F1C05C}" destId="{97BB9046-DB83-46FF-8F3C-83423BE324A3}" srcOrd="1" destOrd="0" parTransId="{C765AACB-ADEC-446D-8546-D4392DA5E8D4}" sibTransId="{A06C1695-730D-4715-A78B-B629F1ED74AE}"/>
    <dgm:cxn modelId="{CF51BF2C-2658-467C-B040-7211AAB8E626}" srcId="{D7768F7A-15C0-4CE5-86F6-76EA80F1C05C}" destId="{80BA056A-6EFC-4DF4-9862-0D312E6AB4DF}" srcOrd="2" destOrd="0" parTransId="{65F5116E-160D-45A6-AB55-C9D12C048ED1}" sibTransId="{079177CD-5FD7-4B29-BD12-2F986501652D}"/>
    <dgm:cxn modelId="{81CF6F33-FCFD-47DD-AC7E-0AD56F1F2DF0}" type="presOf" srcId="{80BA056A-6EFC-4DF4-9862-0D312E6AB4DF}" destId="{4684798A-B106-475A-A8F3-EB36664D1B16}" srcOrd="0" destOrd="0" presId="urn:microsoft.com/office/officeart/2008/layout/LinedList"/>
    <dgm:cxn modelId="{8C0511B7-5D50-47C5-AA21-3A0C8B592087}" srcId="{D7768F7A-15C0-4CE5-86F6-76EA80F1C05C}" destId="{0518B1A6-EAF6-489D-AAF1-B9E941D3FB4E}" srcOrd="0" destOrd="0" parTransId="{5607A7EE-3709-4EB6-BD8D-90D2FA4A3714}" sibTransId="{84B3F27E-A6F9-4D5A-B4FE-49ACD4B62D30}"/>
    <dgm:cxn modelId="{8913B5EC-D8FF-4F95-8F0E-0D63CB2EA119}" type="presOf" srcId="{D7768F7A-15C0-4CE5-86F6-76EA80F1C05C}" destId="{7F2CD323-C388-4826-B0A6-5DCD928BA58A}" srcOrd="0" destOrd="0" presId="urn:microsoft.com/office/officeart/2008/layout/LinedList"/>
    <dgm:cxn modelId="{2A6A6FF1-A9C5-4C3F-98E7-FB179BE3A517}" type="presOf" srcId="{97BB9046-DB83-46FF-8F3C-83423BE324A3}" destId="{44B15845-F1E2-4EFE-8978-81132E258C4F}" srcOrd="0" destOrd="0" presId="urn:microsoft.com/office/officeart/2008/layout/LinedList"/>
    <dgm:cxn modelId="{13B6A7F7-F57D-410F-B882-F5EAF3A96F05}" type="presOf" srcId="{0518B1A6-EAF6-489D-AAF1-B9E941D3FB4E}" destId="{4E5F2C34-89BB-49C5-9C3C-E2DFB7E2B530}" srcOrd="0" destOrd="0" presId="urn:microsoft.com/office/officeart/2008/layout/LinedList"/>
    <dgm:cxn modelId="{D782AFAF-D305-41EA-A919-784705BCF7E7}" type="presParOf" srcId="{7F2CD323-C388-4826-B0A6-5DCD928BA58A}" destId="{3A1F3501-FEA3-4599-9DB0-D4E9C7BC95E7}" srcOrd="0" destOrd="0" presId="urn:microsoft.com/office/officeart/2008/layout/LinedList"/>
    <dgm:cxn modelId="{357D9732-0D86-4F94-942B-37C597A1090F}" type="presParOf" srcId="{7F2CD323-C388-4826-B0A6-5DCD928BA58A}" destId="{8087ACDD-3239-47F7-9EE7-D43597E02DC3}" srcOrd="1" destOrd="0" presId="urn:microsoft.com/office/officeart/2008/layout/LinedList"/>
    <dgm:cxn modelId="{1890CACE-2A20-4DC6-9254-CE806DE13613}" type="presParOf" srcId="{8087ACDD-3239-47F7-9EE7-D43597E02DC3}" destId="{4E5F2C34-89BB-49C5-9C3C-E2DFB7E2B530}" srcOrd="0" destOrd="0" presId="urn:microsoft.com/office/officeart/2008/layout/LinedList"/>
    <dgm:cxn modelId="{615C0CA1-C336-4606-986F-CF890ED7D86A}" type="presParOf" srcId="{8087ACDD-3239-47F7-9EE7-D43597E02DC3}" destId="{6D438311-A164-4BAB-85EB-03AFF4003D86}" srcOrd="1" destOrd="0" presId="urn:microsoft.com/office/officeart/2008/layout/LinedList"/>
    <dgm:cxn modelId="{D9463D70-E7A2-4C44-8EAE-DB51808C9A06}" type="presParOf" srcId="{7F2CD323-C388-4826-B0A6-5DCD928BA58A}" destId="{D5534D82-C472-40AE-94A9-51EFAD88C57C}" srcOrd="2" destOrd="0" presId="urn:microsoft.com/office/officeart/2008/layout/LinedList"/>
    <dgm:cxn modelId="{B53F2E18-B386-4D90-B774-F048437AED42}" type="presParOf" srcId="{7F2CD323-C388-4826-B0A6-5DCD928BA58A}" destId="{986D29BE-D9C3-4D19-ACDC-9441B48858C5}" srcOrd="3" destOrd="0" presId="urn:microsoft.com/office/officeart/2008/layout/LinedList"/>
    <dgm:cxn modelId="{49850962-ED08-48FF-A57F-99D86F6B8725}" type="presParOf" srcId="{986D29BE-D9C3-4D19-ACDC-9441B48858C5}" destId="{44B15845-F1E2-4EFE-8978-81132E258C4F}" srcOrd="0" destOrd="0" presId="urn:microsoft.com/office/officeart/2008/layout/LinedList"/>
    <dgm:cxn modelId="{B39451BE-C01A-4FB3-A727-A83B489A3202}" type="presParOf" srcId="{986D29BE-D9C3-4D19-ACDC-9441B48858C5}" destId="{082BD747-2200-42D5-BD8D-8FBBADEC8930}" srcOrd="1" destOrd="0" presId="urn:microsoft.com/office/officeart/2008/layout/LinedList"/>
    <dgm:cxn modelId="{559F321C-DDD0-4010-8D21-7F05359D9082}" type="presParOf" srcId="{7F2CD323-C388-4826-B0A6-5DCD928BA58A}" destId="{0ACDFC85-B408-4FBF-92C7-D155C81FC5F9}" srcOrd="4" destOrd="0" presId="urn:microsoft.com/office/officeart/2008/layout/LinedList"/>
    <dgm:cxn modelId="{A1686583-EF37-4CAA-A273-2CD6D66D15AA}" type="presParOf" srcId="{7F2CD323-C388-4826-B0A6-5DCD928BA58A}" destId="{6DCED816-D0F5-471A-8E0C-41ED0939B6AB}" srcOrd="5" destOrd="0" presId="urn:microsoft.com/office/officeart/2008/layout/LinedList"/>
    <dgm:cxn modelId="{2A9A4B7C-DA82-4F3E-B81A-B0D1AA5F9EBD}" type="presParOf" srcId="{6DCED816-D0F5-471A-8E0C-41ED0939B6AB}" destId="{4684798A-B106-475A-A8F3-EB36664D1B16}" srcOrd="0" destOrd="0" presId="urn:microsoft.com/office/officeart/2008/layout/LinedList"/>
    <dgm:cxn modelId="{B883C881-68D9-4BDB-A9FF-3495B2DB0C07}" type="presParOf" srcId="{6DCED816-D0F5-471A-8E0C-41ED0939B6AB}" destId="{12E2FD03-0F56-43AB-9CE3-3576F563CB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D05651-5AD8-41D2-9EFC-D7A7DB729B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66CEF8-E195-4AC7-86FD-F34A0BAB61DD}">
      <dgm:prSet/>
      <dgm:spPr/>
      <dgm:t>
        <a:bodyPr/>
        <a:lstStyle/>
        <a:p>
          <a:r>
            <a:rPr lang="en-US" b="1"/>
            <a:t>Advantages:</a:t>
          </a:r>
          <a:endParaRPr lang="en-US"/>
        </a:p>
      </dgm:t>
    </dgm:pt>
    <dgm:pt modelId="{34BD9219-22D7-4AE3-81D7-F939A430CA38}" type="parTrans" cxnId="{C7D798F5-93F6-4AAA-A2E0-A9DC442E862F}">
      <dgm:prSet/>
      <dgm:spPr/>
      <dgm:t>
        <a:bodyPr/>
        <a:lstStyle/>
        <a:p>
          <a:endParaRPr lang="en-US"/>
        </a:p>
      </dgm:t>
    </dgm:pt>
    <dgm:pt modelId="{F322B534-4241-4CBF-933A-F5CB55B079DD}" type="sibTrans" cxnId="{C7D798F5-93F6-4AAA-A2E0-A9DC442E862F}">
      <dgm:prSet/>
      <dgm:spPr/>
      <dgm:t>
        <a:bodyPr/>
        <a:lstStyle/>
        <a:p>
          <a:endParaRPr lang="en-US"/>
        </a:p>
      </dgm:t>
    </dgm:pt>
    <dgm:pt modelId="{345FB780-B2BB-4C0C-89ED-7422D6AC686E}">
      <dgm:prSet/>
      <dgm:spPr/>
      <dgm:t>
        <a:bodyPr/>
        <a:lstStyle/>
        <a:p>
          <a:r>
            <a:rPr lang="en-US"/>
            <a:t>Automatically creates DbContext and Entity classes </a:t>
          </a:r>
        </a:p>
      </dgm:t>
    </dgm:pt>
    <dgm:pt modelId="{68FBE0D4-23C4-4934-AF63-FF1E4CFC116A}" type="parTrans" cxnId="{37A0FF71-1EB0-43C6-845A-89BAEA6D401D}">
      <dgm:prSet/>
      <dgm:spPr/>
      <dgm:t>
        <a:bodyPr/>
        <a:lstStyle/>
        <a:p>
          <a:endParaRPr lang="en-US"/>
        </a:p>
      </dgm:t>
    </dgm:pt>
    <dgm:pt modelId="{2EEFBEB3-3ABA-4258-B554-69AE2BE6243E}" type="sibTrans" cxnId="{37A0FF71-1EB0-43C6-845A-89BAEA6D401D}">
      <dgm:prSet/>
      <dgm:spPr/>
      <dgm:t>
        <a:bodyPr/>
        <a:lstStyle/>
        <a:p>
          <a:endParaRPr lang="en-US"/>
        </a:p>
      </dgm:t>
    </dgm:pt>
    <dgm:pt modelId="{A18054EE-2ADB-4251-80E6-AF819B8244BF}">
      <dgm:prSet/>
      <dgm:spPr/>
      <dgm:t>
        <a:bodyPr/>
        <a:lstStyle/>
        <a:p>
          <a:r>
            <a:rPr lang="en-US"/>
            <a:t>A pre-existing database can be re-used</a:t>
          </a:r>
        </a:p>
      </dgm:t>
    </dgm:pt>
    <dgm:pt modelId="{4CB20FFE-53C6-45E3-A3D6-AAB53A2A8D5F}" type="parTrans" cxnId="{68358F49-A27D-43AB-83C0-BB2CDBA7DD73}">
      <dgm:prSet/>
      <dgm:spPr/>
      <dgm:t>
        <a:bodyPr/>
        <a:lstStyle/>
        <a:p>
          <a:endParaRPr lang="en-US"/>
        </a:p>
      </dgm:t>
    </dgm:pt>
    <dgm:pt modelId="{6243C4F3-47FF-440D-8CDC-EE62CD193481}" type="sibTrans" cxnId="{68358F49-A27D-43AB-83C0-BB2CDBA7DD73}">
      <dgm:prSet/>
      <dgm:spPr/>
      <dgm:t>
        <a:bodyPr/>
        <a:lstStyle/>
        <a:p>
          <a:endParaRPr lang="en-US"/>
        </a:p>
      </dgm:t>
    </dgm:pt>
    <dgm:pt modelId="{A75B35F7-B21B-40EF-AF02-34591DD8D09B}">
      <dgm:prSet/>
      <dgm:spPr/>
      <dgm:t>
        <a:bodyPr/>
        <a:lstStyle/>
        <a:p>
          <a:r>
            <a:rPr lang="en-US"/>
            <a:t>A DBMS like PgModeler can be used in creating the database with GUI and not SQL</a:t>
          </a:r>
        </a:p>
      </dgm:t>
    </dgm:pt>
    <dgm:pt modelId="{733F2C1B-EE71-4593-89E7-CEF90F7F61F1}" type="parTrans" cxnId="{F1F537FB-A74F-47C5-909C-7F9A69A8241C}">
      <dgm:prSet/>
      <dgm:spPr/>
      <dgm:t>
        <a:bodyPr/>
        <a:lstStyle/>
        <a:p>
          <a:endParaRPr lang="en-US"/>
        </a:p>
      </dgm:t>
    </dgm:pt>
    <dgm:pt modelId="{597B2307-A115-435A-A2F7-26BD202E4982}" type="sibTrans" cxnId="{F1F537FB-A74F-47C5-909C-7F9A69A8241C}">
      <dgm:prSet/>
      <dgm:spPr/>
      <dgm:t>
        <a:bodyPr/>
        <a:lstStyle/>
        <a:p>
          <a:endParaRPr lang="en-US"/>
        </a:p>
      </dgm:t>
    </dgm:pt>
    <dgm:pt modelId="{B9573B91-E79D-4F09-A7D6-22E594ACB77B}">
      <dgm:prSet/>
      <dgm:spPr/>
      <dgm:t>
        <a:bodyPr/>
        <a:lstStyle/>
        <a:p>
          <a:r>
            <a:rPr lang="en-US"/>
            <a:t>Supports advanced database concepts</a:t>
          </a:r>
        </a:p>
      </dgm:t>
    </dgm:pt>
    <dgm:pt modelId="{E67E9228-AD7B-4EB4-9335-E5B74104F542}" type="parTrans" cxnId="{44E6BA9C-68E9-40A9-82D6-B29D3009821B}">
      <dgm:prSet/>
      <dgm:spPr/>
      <dgm:t>
        <a:bodyPr/>
        <a:lstStyle/>
        <a:p>
          <a:endParaRPr lang="en-US"/>
        </a:p>
      </dgm:t>
    </dgm:pt>
    <dgm:pt modelId="{E092B2D4-B4EA-4129-BCA7-7B10DBD0FC34}" type="sibTrans" cxnId="{44E6BA9C-68E9-40A9-82D6-B29D3009821B}">
      <dgm:prSet/>
      <dgm:spPr/>
      <dgm:t>
        <a:bodyPr/>
        <a:lstStyle/>
        <a:p>
          <a:endParaRPr lang="en-US"/>
        </a:p>
      </dgm:t>
    </dgm:pt>
    <dgm:pt modelId="{092DC958-D99B-4F71-ADFE-FE7B96FF1409}">
      <dgm:prSet/>
      <dgm:spPr/>
      <dgm:t>
        <a:bodyPr/>
        <a:lstStyle/>
        <a:p>
          <a:r>
            <a:rPr lang="en-US" b="1"/>
            <a:t>Disadvantages:</a:t>
          </a:r>
          <a:endParaRPr lang="en-US"/>
        </a:p>
      </dgm:t>
    </dgm:pt>
    <dgm:pt modelId="{530137D7-4FCF-45A3-AA3C-B860408F94B9}" type="parTrans" cxnId="{EBA4C1EB-3847-4384-BA13-96544077FFC6}">
      <dgm:prSet/>
      <dgm:spPr/>
      <dgm:t>
        <a:bodyPr/>
        <a:lstStyle/>
        <a:p>
          <a:endParaRPr lang="en-US"/>
        </a:p>
      </dgm:t>
    </dgm:pt>
    <dgm:pt modelId="{B6103139-7987-4C20-80A6-F7C9FAAF61CF}" type="sibTrans" cxnId="{EBA4C1EB-3847-4384-BA13-96544077FFC6}">
      <dgm:prSet/>
      <dgm:spPr/>
      <dgm:t>
        <a:bodyPr/>
        <a:lstStyle/>
        <a:p>
          <a:endParaRPr lang="en-US"/>
        </a:p>
      </dgm:t>
    </dgm:pt>
    <dgm:pt modelId="{09053D30-690D-476A-AB12-1EF68F6690DF}">
      <dgm:prSet/>
      <dgm:spPr/>
      <dgm:t>
        <a:bodyPr/>
        <a:lstStyle/>
        <a:p>
          <a:r>
            <a:rPr lang="en-US"/>
            <a:t>Hard to modify or understand autogenerated code</a:t>
          </a:r>
        </a:p>
      </dgm:t>
    </dgm:pt>
    <dgm:pt modelId="{4460FB63-5387-4CD0-90D6-EEAB1CBF583B}" type="parTrans" cxnId="{23B0F8E2-32BD-4AE5-BFCD-B30C18123600}">
      <dgm:prSet/>
      <dgm:spPr/>
      <dgm:t>
        <a:bodyPr/>
        <a:lstStyle/>
        <a:p>
          <a:endParaRPr lang="en-US"/>
        </a:p>
      </dgm:t>
    </dgm:pt>
    <dgm:pt modelId="{CED1850B-7B2C-4EA6-BADA-26C8962C6C24}" type="sibTrans" cxnId="{23B0F8E2-32BD-4AE5-BFCD-B30C18123600}">
      <dgm:prSet/>
      <dgm:spPr/>
      <dgm:t>
        <a:bodyPr/>
        <a:lstStyle/>
        <a:p>
          <a:endParaRPr lang="en-US"/>
        </a:p>
      </dgm:t>
    </dgm:pt>
    <dgm:pt modelId="{1873D8C4-21C9-496A-92A6-B1B09DDBDFB2}">
      <dgm:prSet/>
      <dgm:spPr/>
      <dgm:t>
        <a:bodyPr/>
        <a:lstStyle/>
        <a:p>
          <a:r>
            <a:rPr lang="en-US"/>
            <a:t>To modify the database, the code needs to be re-generated </a:t>
          </a:r>
        </a:p>
      </dgm:t>
    </dgm:pt>
    <dgm:pt modelId="{1DA8719E-8315-4229-A722-A1AD5B8FF668}" type="parTrans" cxnId="{DFBA7819-8A68-4C58-BA0D-00413D37198D}">
      <dgm:prSet/>
      <dgm:spPr/>
      <dgm:t>
        <a:bodyPr/>
        <a:lstStyle/>
        <a:p>
          <a:endParaRPr lang="en-US"/>
        </a:p>
      </dgm:t>
    </dgm:pt>
    <dgm:pt modelId="{486389C5-1696-4DD4-B531-C8747676581C}" type="sibTrans" cxnId="{DFBA7819-8A68-4C58-BA0D-00413D37198D}">
      <dgm:prSet/>
      <dgm:spPr/>
      <dgm:t>
        <a:bodyPr/>
        <a:lstStyle/>
        <a:p>
          <a:endParaRPr lang="en-US"/>
        </a:p>
      </dgm:t>
    </dgm:pt>
    <dgm:pt modelId="{72D21E0D-CA2D-4234-B183-4C7672DB221E}" type="pres">
      <dgm:prSet presAssocID="{E7D05651-5AD8-41D2-9EFC-D7A7DB729B84}" presName="linear" presStyleCnt="0">
        <dgm:presLayoutVars>
          <dgm:animLvl val="lvl"/>
          <dgm:resizeHandles val="exact"/>
        </dgm:presLayoutVars>
      </dgm:prSet>
      <dgm:spPr/>
    </dgm:pt>
    <dgm:pt modelId="{EBFF610F-3144-4BC0-A8F8-AD20E5FDE7D2}" type="pres">
      <dgm:prSet presAssocID="{B566CEF8-E195-4AC7-86FD-F34A0BAB61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04823B-4707-47AE-8B38-8777B5A3F835}" type="pres">
      <dgm:prSet presAssocID="{B566CEF8-E195-4AC7-86FD-F34A0BAB61DD}" presName="childText" presStyleLbl="revTx" presStyleIdx="0" presStyleCnt="2">
        <dgm:presLayoutVars>
          <dgm:bulletEnabled val="1"/>
        </dgm:presLayoutVars>
      </dgm:prSet>
      <dgm:spPr/>
    </dgm:pt>
    <dgm:pt modelId="{BC2FADD8-A37C-4BEF-A94D-48B843B862A9}" type="pres">
      <dgm:prSet presAssocID="{092DC958-D99B-4F71-ADFE-FE7B96FF140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392E4F-EF6E-4325-9B4B-8208E99E32CE}" type="pres">
      <dgm:prSet presAssocID="{092DC958-D99B-4F71-ADFE-FE7B96FF140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2891D06-C559-4C10-A4FB-CDCD630CCF1C}" type="presOf" srcId="{1873D8C4-21C9-496A-92A6-B1B09DDBDFB2}" destId="{8E392E4F-EF6E-4325-9B4B-8208E99E32CE}" srcOrd="0" destOrd="1" presId="urn:microsoft.com/office/officeart/2005/8/layout/vList2"/>
    <dgm:cxn modelId="{DFBA7819-8A68-4C58-BA0D-00413D37198D}" srcId="{092DC958-D99B-4F71-ADFE-FE7B96FF1409}" destId="{1873D8C4-21C9-496A-92A6-B1B09DDBDFB2}" srcOrd="1" destOrd="0" parTransId="{1DA8719E-8315-4229-A722-A1AD5B8FF668}" sibTransId="{486389C5-1696-4DD4-B531-C8747676581C}"/>
    <dgm:cxn modelId="{25EE071A-D3F0-4563-A4FA-A019D084B2DA}" type="presOf" srcId="{B9573B91-E79D-4F09-A7D6-22E594ACB77B}" destId="{7504823B-4707-47AE-8B38-8777B5A3F835}" srcOrd="0" destOrd="3" presId="urn:microsoft.com/office/officeart/2005/8/layout/vList2"/>
    <dgm:cxn modelId="{EC123520-36A3-4FAE-AEDC-5F546BE654A6}" type="presOf" srcId="{A75B35F7-B21B-40EF-AF02-34591DD8D09B}" destId="{7504823B-4707-47AE-8B38-8777B5A3F835}" srcOrd="0" destOrd="2" presId="urn:microsoft.com/office/officeart/2005/8/layout/vList2"/>
    <dgm:cxn modelId="{68358F49-A27D-43AB-83C0-BB2CDBA7DD73}" srcId="{B566CEF8-E195-4AC7-86FD-F34A0BAB61DD}" destId="{A18054EE-2ADB-4251-80E6-AF819B8244BF}" srcOrd="1" destOrd="0" parTransId="{4CB20FFE-53C6-45E3-A3D6-AAB53A2A8D5F}" sibTransId="{6243C4F3-47FF-440D-8CDC-EE62CD193481}"/>
    <dgm:cxn modelId="{4065F169-DEF8-4279-8383-6F9E9E7D1308}" type="presOf" srcId="{E7D05651-5AD8-41D2-9EFC-D7A7DB729B84}" destId="{72D21E0D-CA2D-4234-B183-4C7672DB221E}" srcOrd="0" destOrd="0" presId="urn:microsoft.com/office/officeart/2005/8/layout/vList2"/>
    <dgm:cxn modelId="{37A0FF71-1EB0-43C6-845A-89BAEA6D401D}" srcId="{B566CEF8-E195-4AC7-86FD-F34A0BAB61DD}" destId="{345FB780-B2BB-4C0C-89ED-7422D6AC686E}" srcOrd="0" destOrd="0" parTransId="{68FBE0D4-23C4-4934-AF63-FF1E4CFC116A}" sibTransId="{2EEFBEB3-3ABA-4258-B554-69AE2BE6243E}"/>
    <dgm:cxn modelId="{1F4E9190-C781-4ACE-93C0-E15E0A9EF3C2}" type="presOf" srcId="{A18054EE-2ADB-4251-80E6-AF819B8244BF}" destId="{7504823B-4707-47AE-8B38-8777B5A3F835}" srcOrd="0" destOrd="1" presId="urn:microsoft.com/office/officeart/2005/8/layout/vList2"/>
    <dgm:cxn modelId="{652B3694-6241-46CB-9ECA-DC267E653A6A}" type="presOf" srcId="{092DC958-D99B-4F71-ADFE-FE7B96FF1409}" destId="{BC2FADD8-A37C-4BEF-A94D-48B843B862A9}" srcOrd="0" destOrd="0" presId="urn:microsoft.com/office/officeart/2005/8/layout/vList2"/>
    <dgm:cxn modelId="{44E6BA9C-68E9-40A9-82D6-B29D3009821B}" srcId="{B566CEF8-E195-4AC7-86FD-F34A0BAB61DD}" destId="{B9573B91-E79D-4F09-A7D6-22E594ACB77B}" srcOrd="3" destOrd="0" parTransId="{E67E9228-AD7B-4EB4-9335-E5B74104F542}" sibTransId="{E092B2D4-B4EA-4129-BCA7-7B10DBD0FC34}"/>
    <dgm:cxn modelId="{E9C655AB-E429-42CA-83FC-193B123BD61C}" type="presOf" srcId="{09053D30-690D-476A-AB12-1EF68F6690DF}" destId="{8E392E4F-EF6E-4325-9B4B-8208E99E32CE}" srcOrd="0" destOrd="0" presId="urn:microsoft.com/office/officeart/2005/8/layout/vList2"/>
    <dgm:cxn modelId="{2655AAB8-62A2-4A8F-9E63-25846995FF4F}" type="presOf" srcId="{345FB780-B2BB-4C0C-89ED-7422D6AC686E}" destId="{7504823B-4707-47AE-8B38-8777B5A3F835}" srcOrd="0" destOrd="0" presId="urn:microsoft.com/office/officeart/2005/8/layout/vList2"/>
    <dgm:cxn modelId="{23B0F8E2-32BD-4AE5-BFCD-B30C18123600}" srcId="{092DC958-D99B-4F71-ADFE-FE7B96FF1409}" destId="{09053D30-690D-476A-AB12-1EF68F6690DF}" srcOrd="0" destOrd="0" parTransId="{4460FB63-5387-4CD0-90D6-EEAB1CBF583B}" sibTransId="{CED1850B-7B2C-4EA6-BADA-26C8962C6C24}"/>
    <dgm:cxn modelId="{EBA4C1EB-3847-4384-BA13-96544077FFC6}" srcId="{E7D05651-5AD8-41D2-9EFC-D7A7DB729B84}" destId="{092DC958-D99B-4F71-ADFE-FE7B96FF1409}" srcOrd="1" destOrd="0" parTransId="{530137D7-4FCF-45A3-AA3C-B860408F94B9}" sibTransId="{B6103139-7987-4C20-80A6-F7C9FAAF61CF}"/>
    <dgm:cxn modelId="{C7D798F5-93F6-4AAA-A2E0-A9DC442E862F}" srcId="{E7D05651-5AD8-41D2-9EFC-D7A7DB729B84}" destId="{B566CEF8-E195-4AC7-86FD-F34A0BAB61DD}" srcOrd="0" destOrd="0" parTransId="{34BD9219-22D7-4AE3-81D7-F939A430CA38}" sibTransId="{F322B534-4241-4CBF-933A-F5CB55B079DD}"/>
    <dgm:cxn modelId="{F1F537FB-A74F-47C5-909C-7F9A69A8241C}" srcId="{B566CEF8-E195-4AC7-86FD-F34A0BAB61DD}" destId="{A75B35F7-B21B-40EF-AF02-34591DD8D09B}" srcOrd="2" destOrd="0" parTransId="{733F2C1B-EE71-4593-89E7-CEF90F7F61F1}" sibTransId="{597B2307-A115-435A-A2F7-26BD202E4982}"/>
    <dgm:cxn modelId="{7A5D1BFE-012A-4886-A391-F460C7C13016}" type="presOf" srcId="{B566CEF8-E195-4AC7-86FD-F34A0BAB61DD}" destId="{EBFF610F-3144-4BC0-A8F8-AD20E5FDE7D2}" srcOrd="0" destOrd="0" presId="urn:microsoft.com/office/officeart/2005/8/layout/vList2"/>
    <dgm:cxn modelId="{671C1D01-5140-4DED-8BC2-EC01C7BB8139}" type="presParOf" srcId="{72D21E0D-CA2D-4234-B183-4C7672DB221E}" destId="{EBFF610F-3144-4BC0-A8F8-AD20E5FDE7D2}" srcOrd="0" destOrd="0" presId="urn:microsoft.com/office/officeart/2005/8/layout/vList2"/>
    <dgm:cxn modelId="{050AEB95-17F5-4859-8FEF-A779DF2AB7CA}" type="presParOf" srcId="{72D21E0D-CA2D-4234-B183-4C7672DB221E}" destId="{7504823B-4707-47AE-8B38-8777B5A3F835}" srcOrd="1" destOrd="0" presId="urn:microsoft.com/office/officeart/2005/8/layout/vList2"/>
    <dgm:cxn modelId="{785948B3-CF7E-4A29-9BB3-A9954DD4D418}" type="presParOf" srcId="{72D21E0D-CA2D-4234-B183-4C7672DB221E}" destId="{BC2FADD8-A37C-4BEF-A94D-48B843B862A9}" srcOrd="2" destOrd="0" presId="urn:microsoft.com/office/officeart/2005/8/layout/vList2"/>
    <dgm:cxn modelId="{79FF4C7D-5764-405E-BF54-ADB211ACE981}" type="presParOf" srcId="{72D21E0D-CA2D-4234-B183-4C7672DB221E}" destId="{8E392E4F-EF6E-4325-9B4B-8208E99E32C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13433B-2817-491D-A7AE-D128E387F1A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1E5C86-D14A-4D0F-A5B6-E296D18C3477}">
      <dgm:prSet/>
      <dgm:spPr/>
      <dgm:t>
        <a:bodyPr/>
        <a:lstStyle/>
        <a:p>
          <a:r>
            <a:rPr lang="en-US" b="1"/>
            <a:t>1. We begin with a working database</a:t>
          </a:r>
          <a:br>
            <a:rPr lang="en-US" b="1"/>
          </a:br>
          <a:r>
            <a:rPr lang="en-US" b="1"/>
            <a:t> </a:t>
          </a:r>
          <a:endParaRPr lang="en-US"/>
        </a:p>
      </dgm:t>
    </dgm:pt>
    <dgm:pt modelId="{D42410EE-3F61-418B-9454-7FEBE0F4EC00}" type="parTrans" cxnId="{CF979E47-1AD6-4DBA-A608-DD13282D3426}">
      <dgm:prSet/>
      <dgm:spPr/>
      <dgm:t>
        <a:bodyPr/>
        <a:lstStyle/>
        <a:p>
          <a:endParaRPr lang="en-US"/>
        </a:p>
      </dgm:t>
    </dgm:pt>
    <dgm:pt modelId="{F6336E77-C56B-48AC-B2FF-EBAFAE0F4EAC}" type="sibTrans" cxnId="{CF979E47-1AD6-4DBA-A608-DD13282D3426}">
      <dgm:prSet/>
      <dgm:spPr/>
      <dgm:t>
        <a:bodyPr/>
        <a:lstStyle/>
        <a:p>
          <a:endParaRPr lang="en-US"/>
        </a:p>
      </dgm:t>
    </dgm:pt>
    <dgm:pt modelId="{056895B8-4404-4313-B0B0-178334A6A600}">
      <dgm:prSet/>
      <dgm:spPr/>
      <dgm:t>
        <a:bodyPr/>
        <a:lstStyle/>
        <a:p>
          <a:r>
            <a:rPr lang="en-US" b="1"/>
            <a:t>2. We require at least the Microsoft.EntityFrameworkCore.SqlServer and Microsoft.EntityFrameworkCore.Design NuGet packages</a:t>
          </a:r>
          <a:br>
            <a:rPr lang="en-US" b="1"/>
          </a:br>
          <a:r>
            <a:rPr lang="en-US" b="1"/>
            <a:t> </a:t>
          </a:r>
          <a:endParaRPr lang="en-US"/>
        </a:p>
      </dgm:t>
    </dgm:pt>
    <dgm:pt modelId="{58A4DD34-E36D-479A-9707-5AEE8BCDB541}" type="parTrans" cxnId="{8BE3C712-01A8-446A-8869-32472A475587}">
      <dgm:prSet/>
      <dgm:spPr/>
      <dgm:t>
        <a:bodyPr/>
        <a:lstStyle/>
        <a:p>
          <a:endParaRPr lang="en-US"/>
        </a:p>
      </dgm:t>
    </dgm:pt>
    <dgm:pt modelId="{C4C98A77-20E2-4B23-99F7-E4DD919DC527}" type="sibTrans" cxnId="{8BE3C712-01A8-446A-8869-32472A475587}">
      <dgm:prSet/>
      <dgm:spPr/>
      <dgm:t>
        <a:bodyPr/>
        <a:lstStyle/>
        <a:p>
          <a:endParaRPr lang="en-US"/>
        </a:p>
      </dgm:t>
    </dgm:pt>
    <dgm:pt modelId="{C75094FD-300F-497C-A3F1-DCBEEAE92C00}">
      <dgm:prSet/>
      <dgm:spPr/>
      <dgm:t>
        <a:bodyPr/>
        <a:lstStyle/>
        <a:p>
          <a:r>
            <a:rPr lang="en-US" b="1"/>
            <a:t>3. Run Scaffold-DBContext &lt;parameters&gt; in the Package Manager console. For example:</a:t>
          </a:r>
          <a:endParaRPr lang="en-US"/>
        </a:p>
      </dgm:t>
    </dgm:pt>
    <dgm:pt modelId="{E5736F03-8B00-410B-9724-13D785D69DAA}" type="parTrans" cxnId="{1D849C7B-44D2-477D-A477-B20B0B752331}">
      <dgm:prSet/>
      <dgm:spPr/>
      <dgm:t>
        <a:bodyPr/>
        <a:lstStyle/>
        <a:p>
          <a:endParaRPr lang="en-US"/>
        </a:p>
      </dgm:t>
    </dgm:pt>
    <dgm:pt modelId="{C15CD92F-1B63-4F16-B1C4-61932DC9FB83}" type="sibTrans" cxnId="{1D849C7B-44D2-477D-A477-B20B0B752331}">
      <dgm:prSet/>
      <dgm:spPr/>
      <dgm:t>
        <a:bodyPr/>
        <a:lstStyle/>
        <a:p>
          <a:endParaRPr lang="en-US"/>
        </a:p>
      </dgm:t>
    </dgm:pt>
    <dgm:pt modelId="{18021205-63F1-4777-B512-A1147570069A}">
      <dgm:prSet/>
      <dgm:spPr/>
      <dgm:t>
        <a:bodyPr/>
        <a:lstStyle/>
        <a:p>
          <a:r>
            <a:rPr lang="en-US" b="1"/>
            <a:t>PM &gt; Scaffold-DBContext “&lt;ConnectionString&gt;” Microsoft.EntityFrameWorkCore.SqlServer -OutputDir Data </a:t>
          </a:r>
          <a:endParaRPr lang="en-US"/>
        </a:p>
      </dgm:t>
    </dgm:pt>
    <dgm:pt modelId="{EA3D7C0C-259E-45D4-82CE-17FF36BA07B1}" type="parTrans" cxnId="{CB2A5D8E-02DE-40E8-97F1-1689DEBD017E}">
      <dgm:prSet/>
      <dgm:spPr/>
      <dgm:t>
        <a:bodyPr/>
        <a:lstStyle/>
        <a:p>
          <a:endParaRPr lang="en-US"/>
        </a:p>
      </dgm:t>
    </dgm:pt>
    <dgm:pt modelId="{3DD4A5C3-EB6D-4912-94BB-17B7F80C9077}" type="sibTrans" cxnId="{CB2A5D8E-02DE-40E8-97F1-1689DEBD017E}">
      <dgm:prSet/>
      <dgm:spPr/>
      <dgm:t>
        <a:bodyPr/>
        <a:lstStyle/>
        <a:p>
          <a:endParaRPr lang="en-US"/>
        </a:p>
      </dgm:t>
    </dgm:pt>
    <dgm:pt modelId="{D6DABE28-A0FD-4113-9BE0-B430BA48B229}" type="pres">
      <dgm:prSet presAssocID="{AF13433B-2817-491D-A7AE-D128E387F1A1}" presName="linear" presStyleCnt="0">
        <dgm:presLayoutVars>
          <dgm:animLvl val="lvl"/>
          <dgm:resizeHandles val="exact"/>
        </dgm:presLayoutVars>
      </dgm:prSet>
      <dgm:spPr/>
    </dgm:pt>
    <dgm:pt modelId="{94194BE4-5C93-4342-BE13-28015C9D3AA3}" type="pres">
      <dgm:prSet presAssocID="{E01E5C86-D14A-4D0F-A5B6-E296D18C34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4B29312-D722-474C-86EA-B90E43B8075B}" type="pres">
      <dgm:prSet presAssocID="{F6336E77-C56B-48AC-B2FF-EBAFAE0F4EAC}" presName="spacer" presStyleCnt="0"/>
      <dgm:spPr/>
    </dgm:pt>
    <dgm:pt modelId="{D9A57862-55CD-411F-8A16-C9FE4B56EF67}" type="pres">
      <dgm:prSet presAssocID="{056895B8-4404-4313-B0B0-178334A6A6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AFC3DB-C910-4433-9D27-D9F5F40705A1}" type="pres">
      <dgm:prSet presAssocID="{C4C98A77-20E2-4B23-99F7-E4DD919DC527}" presName="spacer" presStyleCnt="0"/>
      <dgm:spPr/>
    </dgm:pt>
    <dgm:pt modelId="{9F1F1CE7-00D4-42FF-8BE7-BCEB47275724}" type="pres">
      <dgm:prSet presAssocID="{C75094FD-300F-497C-A3F1-DCBEEAE92C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7271EA-DA58-4AB4-8591-9115D132C4D9}" type="pres">
      <dgm:prSet presAssocID="{C15CD92F-1B63-4F16-B1C4-61932DC9FB83}" presName="spacer" presStyleCnt="0"/>
      <dgm:spPr/>
    </dgm:pt>
    <dgm:pt modelId="{DAF73C96-B072-434E-9968-D0022BFF5562}" type="pres">
      <dgm:prSet presAssocID="{18021205-63F1-4777-B512-A1147570069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BE3C712-01A8-446A-8869-32472A475587}" srcId="{AF13433B-2817-491D-A7AE-D128E387F1A1}" destId="{056895B8-4404-4313-B0B0-178334A6A600}" srcOrd="1" destOrd="0" parTransId="{58A4DD34-E36D-479A-9707-5AEE8BCDB541}" sibTransId="{C4C98A77-20E2-4B23-99F7-E4DD919DC527}"/>
    <dgm:cxn modelId="{AD1D3320-AB2E-489B-96C2-63299B947986}" type="presOf" srcId="{18021205-63F1-4777-B512-A1147570069A}" destId="{DAF73C96-B072-434E-9968-D0022BFF5562}" srcOrd="0" destOrd="0" presId="urn:microsoft.com/office/officeart/2005/8/layout/vList2"/>
    <dgm:cxn modelId="{3F7ED145-9F1C-4011-88A6-92B0C50C24EA}" type="presOf" srcId="{C75094FD-300F-497C-A3F1-DCBEEAE92C00}" destId="{9F1F1CE7-00D4-42FF-8BE7-BCEB47275724}" srcOrd="0" destOrd="0" presId="urn:microsoft.com/office/officeart/2005/8/layout/vList2"/>
    <dgm:cxn modelId="{CF979E47-1AD6-4DBA-A608-DD13282D3426}" srcId="{AF13433B-2817-491D-A7AE-D128E387F1A1}" destId="{E01E5C86-D14A-4D0F-A5B6-E296D18C3477}" srcOrd="0" destOrd="0" parTransId="{D42410EE-3F61-418B-9454-7FEBE0F4EC00}" sibTransId="{F6336E77-C56B-48AC-B2FF-EBAFAE0F4EAC}"/>
    <dgm:cxn modelId="{1D849C7B-44D2-477D-A477-B20B0B752331}" srcId="{AF13433B-2817-491D-A7AE-D128E387F1A1}" destId="{C75094FD-300F-497C-A3F1-DCBEEAE92C00}" srcOrd="2" destOrd="0" parTransId="{E5736F03-8B00-410B-9724-13D785D69DAA}" sibTransId="{C15CD92F-1B63-4F16-B1C4-61932DC9FB83}"/>
    <dgm:cxn modelId="{CB2A5D8E-02DE-40E8-97F1-1689DEBD017E}" srcId="{AF13433B-2817-491D-A7AE-D128E387F1A1}" destId="{18021205-63F1-4777-B512-A1147570069A}" srcOrd="3" destOrd="0" parTransId="{EA3D7C0C-259E-45D4-82CE-17FF36BA07B1}" sibTransId="{3DD4A5C3-EB6D-4912-94BB-17B7F80C9077}"/>
    <dgm:cxn modelId="{98612DAC-0921-42F7-869B-2B25495D27E6}" type="presOf" srcId="{AF13433B-2817-491D-A7AE-D128E387F1A1}" destId="{D6DABE28-A0FD-4113-9BE0-B430BA48B229}" srcOrd="0" destOrd="0" presId="urn:microsoft.com/office/officeart/2005/8/layout/vList2"/>
    <dgm:cxn modelId="{61A652D5-57BE-4D17-982A-25F52E45DCA9}" type="presOf" srcId="{056895B8-4404-4313-B0B0-178334A6A600}" destId="{D9A57862-55CD-411F-8A16-C9FE4B56EF67}" srcOrd="0" destOrd="0" presId="urn:microsoft.com/office/officeart/2005/8/layout/vList2"/>
    <dgm:cxn modelId="{F9BB5FFA-BB5C-4F80-AA99-C9EE6038322C}" type="presOf" srcId="{E01E5C86-D14A-4D0F-A5B6-E296D18C3477}" destId="{94194BE4-5C93-4342-BE13-28015C9D3AA3}" srcOrd="0" destOrd="0" presId="urn:microsoft.com/office/officeart/2005/8/layout/vList2"/>
    <dgm:cxn modelId="{7B09E648-662F-4F77-A9BA-135954C4218A}" type="presParOf" srcId="{D6DABE28-A0FD-4113-9BE0-B430BA48B229}" destId="{94194BE4-5C93-4342-BE13-28015C9D3AA3}" srcOrd="0" destOrd="0" presId="urn:microsoft.com/office/officeart/2005/8/layout/vList2"/>
    <dgm:cxn modelId="{5BB2B823-8C05-486E-88D9-4B421300282E}" type="presParOf" srcId="{D6DABE28-A0FD-4113-9BE0-B430BA48B229}" destId="{64B29312-D722-474C-86EA-B90E43B8075B}" srcOrd="1" destOrd="0" presId="urn:microsoft.com/office/officeart/2005/8/layout/vList2"/>
    <dgm:cxn modelId="{1EA67E93-6D7C-46C3-B4CC-9F0B0106DBAE}" type="presParOf" srcId="{D6DABE28-A0FD-4113-9BE0-B430BA48B229}" destId="{D9A57862-55CD-411F-8A16-C9FE4B56EF67}" srcOrd="2" destOrd="0" presId="urn:microsoft.com/office/officeart/2005/8/layout/vList2"/>
    <dgm:cxn modelId="{AEF1BFED-7A85-44F5-95E9-967EE77413DE}" type="presParOf" srcId="{D6DABE28-A0FD-4113-9BE0-B430BA48B229}" destId="{41AFC3DB-C910-4433-9D27-D9F5F40705A1}" srcOrd="3" destOrd="0" presId="urn:microsoft.com/office/officeart/2005/8/layout/vList2"/>
    <dgm:cxn modelId="{4B1CFECE-E199-4109-905F-94B4D57C9360}" type="presParOf" srcId="{D6DABE28-A0FD-4113-9BE0-B430BA48B229}" destId="{9F1F1CE7-00D4-42FF-8BE7-BCEB47275724}" srcOrd="4" destOrd="0" presId="urn:microsoft.com/office/officeart/2005/8/layout/vList2"/>
    <dgm:cxn modelId="{96F834E2-0BEA-40F1-851F-A4EE8EF32802}" type="presParOf" srcId="{D6DABE28-A0FD-4113-9BE0-B430BA48B229}" destId="{B17271EA-DA58-4AB4-8591-9115D132C4D9}" srcOrd="5" destOrd="0" presId="urn:microsoft.com/office/officeart/2005/8/layout/vList2"/>
    <dgm:cxn modelId="{B15308F8-CA93-4D98-A60C-4383CC7E731C}" type="presParOf" srcId="{D6DABE28-A0FD-4113-9BE0-B430BA48B229}" destId="{DAF73C96-B072-434E-9968-D0022BFF55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39B38-F6AD-4A2E-8CAD-BABFD955DB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09F48F-FCAE-476C-9870-E58EAFA64DE1}">
      <dgm:prSet/>
      <dgm:spPr/>
      <dgm:t>
        <a:bodyPr/>
        <a:lstStyle/>
        <a:p>
          <a:r>
            <a:rPr lang="en-US"/>
            <a:t>l</a:t>
          </a:r>
          <a:r>
            <a:rPr lang="en-US" b="1"/>
            <a:t>C# Corner: </a:t>
          </a:r>
          <a:r>
            <a:rPr lang="en-US" b="1">
              <a:hlinkClick xmlns:r="http://schemas.openxmlformats.org/officeDocument/2006/relationships" r:id="rId1"/>
            </a:rPr>
            <a:t>https://www.c-sharpcorner.com/article/entity-framework-5-with-net-core-mvc-database-first/</a:t>
          </a:r>
          <a:r>
            <a:rPr lang="en-US" b="1"/>
            <a:t> </a:t>
          </a:r>
          <a:endParaRPr lang="en-US"/>
        </a:p>
      </dgm:t>
    </dgm:pt>
    <dgm:pt modelId="{417EFF77-4C5D-4BEB-A9C4-3707DAB4FE65}" type="parTrans" cxnId="{2BBF53FD-5081-4C35-A516-75626406956D}">
      <dgm:prSet/>
      <dgm:spPr/>
      <dgm:t>
        <a:bodyPr/>
        <a:lstStyle/>
        <a:p>
          <a:endParaRPr lang="en-US"/>
        </a:p>
      </dgm:t>
    </dgm:pt>
    <dgm:pt modelId="{EDC5F228-952C-40A6-B8F8-A8D5E4323970}" type="sibTrans" cxnId="{2BBF53FD-5081-4C35-A516-75626406956D}">
      <dgm:prSet/>
      <dgm:spPr/>
      <dgm:t>
        <a:bodyPr/>
        <a:lstStyle/>
        <a:p>
          <a:endParaRPr lang="en-US"/>
        </a:p>
      </dgm:t>
    </dgm:pt>
    <dgm:pt modelId="{74D57FBD-EC22-420D-9308-2DED57841EC1}">
      <dgm:prSet/>
      <dgm:spPr/>
      <dgm:t>
        <a:bodyPr/>
        <a:lstStyle/>
        <a:p>
          <a:r>
            <a:rPr lang="en-US"/>
            <a:t>l</a:t>
          </a:r>
          <a:r>
            <a:rPr lang="en-US" b="1"/>
            <a:t>MSDN: </a:t>
          </a:r>
          <a:r>
            <a:rPr lang="en-US" b="1">
              <a:hlinkClick xmlns:r="http://schemas.openxmlformats.org/officeDocument/2006/relationships" r:id="rId2"/>
            </a:rPr>
            <a:t>https://learn.microsoft.com/en-us/ef/ef6/modeling/designer/workflows/database-first</a:t>
          </a:r>
          <a:r>
            <a:rPr lang="en-US" b="1"/>
            <a:t> </a:t>
          </a:r>
          <a:endParaRPr lang="en-US"/>
        </a:p>
      </dgm:t>
    </dgm:pt>
    <dgm:pt modelId="{2A3E8292-93F2-4A12-AEF0-93EED7DF471A}" type="parTrans" cxnId="{C7BBCB32-398F-444D-9E3B-8DD007718836}">
      <dgm:prSet/>
      <dgm:spPr/>
      <dgm:t>
        <a:bodyPr/>
        <a:lstStyle/>
        <a:p>
          <a:endParaRPr lang="en-US"/>
        </a:p>
      </dgm:t>
    </dgm:pt>
    <dgm:pt modelId="{7C67A564-1E63-452E-B95F-A7CF2521C506}" type="sibTrans" cxnId="{C7BBCB32-398F-444D-9E3B-8DD007718836}">
      <dgm:prSet/>
      <dgm:spPr/>
      <dgm:t>
        <a:bodyPr/>
        <a:lstStyle/>
        <a:p>
          <a:endParaRPr lang="en-US"/>
        </a:p>
      </dgm:t>
    </dgm:pt>
    <dgm:pt modelId="{95894D5C-3943-4F70-ADE1-0D1859D67135}">
      <dgm:prSet/>
      <dgm:spPr/>
      <dgm:t>
        <a:bodyPr/>
        <a:lstStyle/>
        <a:p>
          <a:r>
            <a:rPr lang="en-US"/>
            <a:t>l</a:t>
          </a:r>
          <a:r>
            <a:rPr lang="en-US" b="1"/>
            <a:t>Week 6 – Entity Framework (pg. 11)</a:t>
          </a:r>
          <a:endParaRPr lang="en-US"/>
        </a:p>
      </dgm:t>
    </dgm:pt>
    <dgm:pt modelId="{25564664-3A23-443B-858C-1624A7E383A5}" type="parTrans" cxnId="{4DCA64E0-5429-4AEC-8C07-25345083D944}">
      <dgm:prSet/>
      <dgm:spPr/>
      <dgm:t>
        <a:bodyPr/>
        <a:lstStyle/>
        <a:p>
          <a:endParaRPr lang="en-US"/>
        </a:p>
      </dgm:t>
    </dgm:pt>
    <dgm:pt modelId="{50AD1373-0EF5-419F-9034-85310DE7863A}" type="sibTrans" cxnId="{4DCA64E0-5429-4AEC-8C07-25345083D944}">
      <dgm:prSet/>
      <dgm:spPr/>
      <dgm:t>
        <a:bodyPr/>
        <a:lstStyle/>
        <a:p>
          <a:endParaRPr lang="en-US"/>
        </a:p>
      </dgm:t>
    </dgm:pt>
    <dgm:pt modelId="{F76F0861-0256-4901-A944-4F2C4E71BE82}" type="pres">
      <dgm:prSet presAssocID="{5FC39B38-F6AD-4A2E-8CAD-BABFD955DBFC}" presName="root" presStyleCnt="0">
        <dgm:presLayoutVars>
          <dgm:dir/>
          <dgm:resizeHandles val="exact"/>
        </dgm:presLayoutVars>
      </dgm:prSet>
      <dgm:spPr/>
    </dgm:pt>
    <dgm:pt modelId="{5244E718-D8DB-45C1-A95C-D0F8336F46A1}" type="pres">
      <dgm:prSet presAssocID="{9E09F48F-FCAE-476C-9870-E58EAFA64DE1}" presName="compNode" presStyleCnt="0"/>
      <dgm:spPr/>
    </dgm:pt>
    <dgm:pt modelId="{20BB6DD2-A6BB-4850-8F59-993117ECFB15}" type="pres">
      <dgm:prSet presAssocID="{9E09F48F-FCAE-476C-9870-E58EAFA64DE1}" presName="bgRect" presStyleLbl="bgShp" presStyleIdx="0" presStyleCnt="3"/>
      <dgm:spPr/>
    </dgm:pt>
    <dgm:pt modelId="{4F29A95D-5D9D-4F83-835C-F1F31587189E}" type="pres">
      <dgm:prSet presAssocID="{9E09F48F-FCAE-476C-9870-E58EAFA64DE1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96F4E19-5184-4161-A6F6-7AF6B02975F5}" type="pres">
      <dgm:prSet presAssocID="{9E09F48F-FCAE-476C-9870-E58EAFA64DE1}" presName="spaceRect" presStyleCnt="0"/>
      <dgm:spPr/>
    </dgm:pt>
    <dgm:pt modelId="{C65123DA-BA6B-4E9B-8C06-177B1EFB30B4}" type="pres">
      <dgm:prSet presAssocID="{9E09F48F-FCAE-476C-9870-E58EAFA64DE1}" presName="parTx" presStyleLbl="revTx" presStyleIdx="0" presStyleCnt="3">
        <dgm:presLayoutVars>
          <dgm:chMax val="0"/>
          <dgm:chPref val="0"/>
        </dgm:presLayoutVars>
      </dgm:prSet>
      <dgm:spPr/>
    </dgm:pt>
    <dgm:pt modelId="{E22A2582-2B55-4C0C-B001-87665E8CAA04}" type="pres">
      <dgm:prSet presAssocID="{EDC5F228-952C-40A6-B8F8-A8D5E4323970}" presName="sibTrans" presStyleCnt="0"/>
      <dgm:spPr/>
    </dgm:pt>
    <dgm:pt modelId="{2BB564ED-9CAA-4916-816A-872305857DA0}" type="pres">
      <dgm:prSet presAssocID="{74D57FBD-EC22-420D-9308-2DED57841EC1}" presName="compNode" presStyleCnt="0"/>
      <dgm:spPr/>
    </dgm:pt>
    <dgm:pt modelId="{04F55403-2885-4C67-802B-AB2A470EB844}" type="pres">
      <dgm:prSet presAssocID="{74D57FBD-EC22-420D-9308-2DED57841EC1}" presName="bgRect" presStyleLbl="bgShp" presStyleIdx="1" presStyleCnt="3"/>
      <dgm:spPr/>
    </dgm:pt>
    <dgm:pt modelId="{D21D638E-BBA2-4625-A962-F0E80D1D20D4}" type="pres">
      <dgm:prSet presAssocID="{74D57FBD-EC22-420D-9308-2DED57841EC1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DE3BA3E-28FB-4267-B0A7-A5AE5B0F836D}" type="pres">
      <dgm:prSet presAssocID="{74D57FBD-EC22-420D-9308-2DED57841EC1}" presName="spaceRect" presStyleCnt="0"/>
      <dgm:spPr/>
    </dgm:pt>
    <dgm:pt modelId="{271C1297-2066-4826-8030-8BF610184641}" type="pres">
      <dgm:prSet presAssocID="{74D57FBD-EC22-420D-9308-2DED57841EC1}" presName="parTx" presStyleLbl="revTx" presStyleIdx="1" presStyleCnt="3">
        <dgm:presLayoutVars>
          <dgm:chMax val="0"/>
          <dgm:chPref val="0"/>
        </dgm:presLayoutVars>
      </dgm:prSet>
      <dgm:spPr/>
    </dgm:pt>
    <dgm:pt modelId="{0864CAD5-14EF-4055-9AF8-4A0A7B5BE437}" type="pres">
      <dgm:prSet presAssocID="{7C67A564-1E63-452E-B95F-A7CF2521C506}" presName="sibTrans" presStyleCnt="0"/>
      <dgm:spPr/>
    </dgm:pt>
    <dgm:pt modelId="{266B26AB-01AA-4A59-8B27-3910CEC33F99}" type="pres">
      <dgm:prSet presAssocID="{95894D5C-3943-4F70-ADE1-0D1859D67135}" presName="compNode" presStyleCnt="0"/>
      <dgm:spPr/>
    </dgm:pt>
    <dgm:pt modelId="{8624EA18-627B-4907-BB48-E3EFA8159B06}" type="pres">
      <dgm:prSet presAssocID="{95894D5C-3943-4F70-ADE1-0D1859D67135}" presName="bgRect" presStyleLbl="bgShp" presStyleIdx="2" presStyleCnt="3"/>
      <dgm:spPr/>
    </dgm:pt>
    <dgm:pt modelId="{9BCCA71F-362D-4C47-9CAF-173E69771CC9}" type="pres">
      <dgm:prSet presAssocID="{95894D5C-3943-4F70-ADE1-0D1859D67135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EDBEEFCD-AE02-4BCF-9F7C-B08A564C99AD}" type="pres">
      <dgm:prSet presAssocID="{95894D5C-3943-4F70-ADE1-0D1859D67135}" presName="spaceRect" presStyleCnt="0"/>
      <dgm:spPr/>
    </dgm:pt>
    <dgm:pt modelId="{84D57A24-04BA-4EC7-AD7B-410513E3EADE}" type="pres">
      <dgm:prSet presAssocID="{95894D5C-3943-4F70-ADE1-0D1859D671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8E5B20-EE7A-4CE7-BDB4-30965ABCFE9F}" type="presOf" srcId="{74D57FBD-EC22-420D-9308-2DED57841EC1}" destId="{271C1297-2066-4826-8030-8BF610184641}" srcOrd="0" destOrd="0" presId="urn:microsoft.com/office/officeart/2018/2/layout/IconVerticalSolidList"/>
    <dgm:cxn modelId="{1E7D5D24-16C7-4EE4-AACE-042E8796C6CD}" type="presOf" srcId="{5FC39B38-F6AD-4A2E-8CAD-BABFD955DBFC}" destId="{F76F0861-0256-4901-A944-4F2C4E71BE82}" srcOrd="0" destOrd="0" presId="urn:microsoft.com/office/officeart/2018/2/layout/IconVerticalSolidList"/>
    <dgm:cxn modelId="{C7BBCB32-398F-444D-9E3B-8DD007718836}" srcId="{5FC39B38-F6AD-4A2E-8CAD-BABFD955DBFC}" destId="{74D57FBD-EC22-420D-9308-2DED57841EC1}" srcOrd="1" destOrd="0" parTransId="{2A3E8292-93F2-4A12-AEF0-93EED7DF471A}" sibTransId="{7C67A564-1E63-452E-B95F-A7CF2521C506}"/>
    <dgm:cxn modelId="{8EC3FC4E-BB51-45CB-B45E-1C498EC81618}" type="presOf" srcId="{9E09F48F-FCAE-476C-9870-E58EAFA64DE1}" destId="{C65123DA-BA6B-4E9B-8C06-177B1EFB30B4}" srcOrd="0" destOrd="0" presId="urn:microsoft.com/office/officeart/2018/2/layout/IconVerticalSolidList"/>
    <dgm:cxn modelId="{4DCA64E0-5429-4AEC-8C07-25345083D944}" srcId="{5FC39B38-F6AD-4A2E-8CAD-BABFD955DBFC}" destId="{95894D5C-3943-4F70-ADE1-0D1859D67135}" srcOrd="2" destOrd="0" parTransId="{25564664-3A23-443B-858C-1624A7E383A5}" sibTransId="{50AD1373-0EF5-419F-9034-85310DE7863A}"/>
    <dgm:cxn modelId="{44BD3DF9-5DD7-4E1A-8DCD-BEC7662DB390}" type="presOf" srcId="{95894D5C-3943-4F70-ADE1-0D1859D67135}" destId="{84D57A24-04BA-4EC7-AD7B-410513E3EADE}" srcOrd="0" destOrd="0" presId="urn:microsoft.com/office/officeart/2018/2/layout/IconVerticalSolidList"/>
    <dgm:cxn modelId="{2BBF53FD-5081-4C35-A516-75626406956D}" srcId="{5FC39B38-F6AD-4A2E-8CAD-BABFD955DBFC}" destId="{9E09F48F-FCAE-476C-9870-E58EAFA64DE1}" srcOrd="0" destOrd="0" parTransId="{417EFF77-4C5D-4BEB-A9C4-3707DAB4FE65}" sibTransId="{EDC5F228-952C-40A6-B8F8-A8D5E4323970}"/>
    <dgm:cxn modelId="{5CA9EE4C-96C1-4830-B0FA-15B109DA25AA}" type="presParOf" srcId="{F76F0861-0256-4901-A944-4F2C4E71BE82}" destId="{5244E718-D8DB-45C1-A95C-D0F8336F46A1}" srcOrd="0" destOrd="0" presId="urn:microsoft.com/office/officeart/2018/2/layout/IconVerticalSolidList"/>
    <dgm:cxn modelId="{19800BE2-7F9F-4321-89B0-F613D534408A}" type="presParOf" srcId="{5244E718-D8DB-45C1-A95C-D0F8336F46A1}" destId="{20BB6DD2-A6BB-4850-8F59-993117ECFB15}" srcOrd="0" destOrd="0" presId="urn:microsoft.com/office/officeart/2018/2/layout/IconVerticalSolidList"/>
    <dgm:cxn modelId="{F5A08BC0-431E-40BC-AE06-0ED5E1292F5E}" type="presParOf" srcId="{5244E718-D8DB-45C1-A95C-D0F8336F46A1}" destId="{4F29A95D-5D9D-4F83-835C-F1F31587189E}" srcOrd="1" destOrd="0" presId="urn:microsoft.com/office/officeart/2018/2/layout/IconVerticalSolidList"/>
    <dgm:cxn modelId="{C06C1516-9163-4862-8502-A009AD100799}" type="presParOf" srcId="{5244E718-D8DB-45C1-A95C-D0F8336F46A1}" destId="{F96F4E19-5184-4161-A6F6-7AF6B02975F5}" srcOrd="2" destOrd="0" presId="urn:microsoft.com/office/officeart/2018/2/layout/IconVerticalSolidList"/>
    <dgm:cxn modelId="{84657CEB-F086-428D-9505-8E4E5309E19A}" type="presParOf" srcId="{5244E718-D8DB-45C1-A95C-D0F8336F46A1}" destId="{C65123DA-BA6B-4E9B-8C06-177B1EFB30B4}" srcOrd="3" destOrd="0" presId="urn:microsoft.com/office/officeart/2018/2/layout/IconVerticalSolidList"/>
    <dgm:cxn modelId="{8B14C0C9-CD56-4B92-BA15-55D8BA0EA2E9}" type="presParOf" srcId="{F76F0861-0256-4901-A944-4F2C4E71BE82}" destId="{E22A2582-2B55-4C0C-B001-87665E8CAA04}" srcOrd="1" destOrd="0" presId="urn:microsoft.com/office/officeart/2018/2/layout/IconVerticalSolidList"/>
    <dgm:cxn modelId="{CFEE6479-0695-4050-8D45-1DB971BB2D6B}" type="presParOf" srcId="{F76F0861-0256-4901-A944-4F2C4E71BE82}" destId="{2BB564ED-9CAA-4916-816A-872305857DA0}" srcOrd="2" destOrd="0" presId="urn:microsoft.com/office/officeart/2018/2/layout/IconVerticalSolidList"/>
    <dgm:cxn modelId="{104AAFDC-AE20-4E79-9B89-64AE6FEB1FA7}" type="presParOf" srcId="{2BB564ED-9CAA-4916-816A-872305857DA0}" destId="{04F55403-2885-4C67-802B-AB2A470EB844}" srcOrd="0" destOrd="0" presId="urn:microsoft.com/office/officeart/2018/2/layout/IconVerticalSolidList"/>
    <dgm:cxn modelId="{15AA4F0E-AA8E-44E3-AA9B-957152074874}" type="presParOf" srcId="{2BB564ED-9CAA-4916-816A-872305857DA0}" destId="{D21D638E-BBA2-4625-A962-F0E80D1D20D4}" srcOrd="1" destOrd="0" presId="urn:microsoft.com/office/officeart/2018/2/layout/IconVerticalSolidList"/>
    <dgm:cxn modelId="{34C3626C-EE15-400E-9073-C09CBDB4BE4D}" type="presParOf" srcId="{2BB564ED-9CAA-4916-816A-872305857DA0}" destId="{4DE3BA3E-28FB-4267-B0A7-A5AE5B0F836D}" srcOrd="2" destOrd="0" presId="urn:microsoft.com/office/officeart/2018/2/layout/IconVerticalSolidList"/>
    <dgm:cxn modelId="{40FDA4E7-87E5-47F9-B748-F2836525781D}" type="presParOf" srcId="{2BB564ED-9CAA-4916-816A-872305857DA0}" destId="{271C1297-2066-4826-8030-8BF610184641}" srcOrd="3" destOrd="0" presId="urn:microsoft.com/office/officeart/2018/2/layout/IconVerticalSolidList"/>
    <dgm:cxn modelId="{D839F45D-390F-46B9-9962-6DC630554938}" type="presParOf" srcId="{F76F0861-0256-4901-A944-4F2C4E71BE82}" destId="{0864CAD5-14EF-4055-9AF8-4A0A7B5BE437}" srcOrd="3" destOrd="0" presId="urn:microsoft.com/office/officeart/2018/2/layout/IconVerticalSolidList"/>
    <dgm:cxn modelId="{9EE74D47-C951-4E78-80E1-494276D330BD}" type="presParOf" srcId="{F76F0861-0256-4901-A944-4F2C4E71BE82}" destId="{266B26AB-01AA-4A59-8B27-3910CEC33F99}" srcOrd="4" destOrd="0" presId="urn:microsoft.com/office/officeart/2018/2/layout/IconVerticalSolidList"/>
    <dgm:cxn modelId="{23E59AAF-50A7-4386-932D-E072CB3BACC6}" type="presParOf" srcId="{266B26AB-01AA-4A59-8B27-3910CEC33F99}" destId="{8624EA18-627B-4907-BB48-E3EFA8159B06}" srcOrd="0" destOrd="0" presId="urn:microsoft.com/office/officeart/2018/2/layout/IconVerticalSolidList"/>
    <dgm:cxn modelId="{C21BF517-891B-4C93-83F0-012A3C3228A5}" type="presParOf" srcId="{266B26AB-01AA-4A59-8B27-3910CEC33F99}" destId="{9BCCA71F-362D-4C47-9CAF-173E69771CC9}" srcOrd="1" destOrd="0" presId="urn:microsoft.com/office/officeart/2018/2/layout/IconVerticalSolidList"/>
    <dgm:cxn modelId="{879F4F4F-8A9D-42FE-B2CE-7ED42B551BCE}" type="presParOf" srcId="{266B26AB-01AA-4A59-8B27-3910CEC33F99}" destId="{EDBEEFCD-AE02-4BCF-9F7C-B08A564C99AD}" srcOrd="2" destOrd="0" presId="urn:microsoft.com/office/officeart/2018/2/layout/IconVerticalSolidList"/>
    <dgm:cxn modelId="{DDBFB80D-BC79-4A53-9B7E-56D9FE91E812}" type="presParOf" srcId="{266B26AB-01AA-4A59-8B27-3910CEC33F99}" destId="{84D57A24-04BA-4EC7-AD7B-410513E3EA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F3501-FEA3-4599-9DB0-D4E9C7BC95E7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F2C34-89BB-49C5-9C3C-E2DFB7E2B530}">
      <dsp:nvSpPr>
        <dsp:cNvPr id="0" name=""/>
        <dsp:cNvSpPr/>
      </dsp:nvSpPr>
      <dsp:spPr>
        <a:xfrm>
          <a:off x="0" y="2562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In ASP.NET Core, the database-first approach takes an existing database and translates it into the appropriate .NET code</a:t>
          </a:r>
          <a:endParaRPr lang="en-US" sz="2900" kern="1200"/>
        </a:p>
      </dsp:txBody>
      <dsp:txXfrm>
        <a:off x="0" y="2562"/>
        <a:ext cx="5914209" cy="1747843"/>
      </dsp:txXfrm>
    </dsp:sp>
    <dsp:sp modelId="{D5534D82-C472-40AE-94A9-51EFAD88C57C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526803"/>
                <a:satOff val="5815"/>
                <a:lumOff val="3823"/>
                <a:alphaOff val="0"/>
                <a:shade val="74000"/>
                <a:satMod val="130000"/>
                <a:lumMod val="90000"/>
              </a:schemeClr>
              <a:schemeClr val="accent2">
                <a:hueOff val="526803"/>
                <a:satOff val="5815"/>
                <a:lumOff val="38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526803"/>
              <a:satOff val="5815"/>
              <a:lumOff val="382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15845-F1E2-4EFE-8978-81132E258C4F}">
      <dsp:nvSpPr>
        <dsp:cNvPr id="0" name=""/>
        <dsp:cNvSpPr/>
      </dsp:nvSpPr>
      <dsp:spPr>
        <a:xfrm>
          <a:off x="0" y="1750406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This helps reduce effort on the part of the programmer assuming that a working database already exists</a:t>
          </a:r>
          <a:endParaRPr lang="en-US" sz="2900" kern="1200"/>
        </a:p>
      </dsp:txBody>
      <dsp:txXfrm>
        <a:off x="0" y="1750406"/>
        <a:ext cx="5914209" cy="1747843"/>
      </dsp:txXfrm>
    </dsp:sp>
    <dsp:sp modelId="{0ACDFC85-B408-4FBF-92C7-D155C81FC5F9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053607"/>
              <a:satOff val="11630"/>
              <a:lumOff val="764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4798A-B106-475A-A8F3-EB36664D1B16}">
      <dsp:nvSpPr>
        <dsp:cNvPr id="0" name=""/>
        <dsp:cNvSpPr/>
      </dsp:nvSpPr>
      <dsp:spPr>
        <a:xfrm>
          <a:off x="0" y="3498250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 database-first approach depends on an ORM (Entity Framework Core) to map the database schema into code</a:t>
          </a:r>
          <a:endParaRPr lang="en-US" sz="2900" kern="1200"/>
        </a:p>
      </dsp:txBody>
      <dsp:txXfrm>
        <a:off x="0" y="3498250"/>
        <a:ext cx="5914209" cy="1747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F3501-FEA3-4599-9DB0-D4E9C7BC95E7}">
      <dsp:nvSpPr>
        <dsp:cNvPr id="0" name=""/>
        <dsp:cNvSpPr/>
      </dsp:nvSpPr>
      <dsp:spPr>
        <a:xfrm>
          <a:off x="0" y="2562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F2C34-89BB-49C5-9C3C-E2DFB7E2B530}">
      <dsp:nvSpPr>
        <dsp:cNvPr id="0" name=""/>
        <dsp:cNvSpPr/>
      </dsp:nvSpPr>
      <dsp:spPr>
        <a:xfrm>
          <a:off x="0" y="2562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In ASP.NET Core, the database-first approach takes an existing database and translates it into the appropriate .NET code</a:t>
          </a:r>
          <a:endParaRPr lang="en-US" sz="2900" kern="1200"/>
        </a:p>
      </dsp:txBody>
      <dsp:txXfrm>
        <a:off x="0" y="2562"/>
        <a:ext cx="5914209" cy="1747843"/>
      </dsp:txXfrm>
    </dsp:sp>
    <dsp:sp modelId="{D5534D82-C472-40AE-94A9-51EFAD88C57C}">
      <dsp:nvSpPr>
        <dsp:cNvPr id="0" name=""/>
        <dsp:cNvSpPr/>
      </dsp:nvSpPr>
      <dsp:spPr>
        <a:xfrm>
          <a:off x="0" y="175040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526803"/>
                <a:satOff val="5815"/>
                <a:lumOff val="3823"/>
                <a:alphaOff val="0"/>
                <a:shade val="74000"/>
                <a:satMod val="130000"/>
                <a:lumMod val="90000"/>
              </a:schemeClr>
              <a:schemeClr val="accent2">
                <a:hueOff val="526803"/>
                <a:satOff val="5815"/>
                <a:lumOff val="38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526803"/>
              <a:satOff val="5815"/>
              <a:lumOff val="3823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B15845-F1E2-4EFE-8978-81132E258C4F}">
      <dsp:nvSpPr>
        <dsp:cNvPr id="0" name=""/>
        <dsp:cNvSpPr/>
      </dsp:nvSpPr>
      <dsp:spPr>
        <a:xfrm>
          <a:off x="0" y="1750406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This helps reduce effort on the part of the programmer assuming that a working database already exists</a:t>
          </a:r>
          <a:endParaRPr lang="en-US" sz="2900" kern="1200"/>
        </a:p>
      </dsp:txBody>
      <dsp:txXfrm>
        <a:off x="0" y="1750406"/>
        <a:ext cx="5914209" cy="1747843"/>
      </dsp:txXfrm>
    </dsp:sp>
    <dsp:sp modelId="{0ACDFC85-B408-4FBF-92C7-D155C81FC5F9}">
      <dsp:nvSpPr>
        <dsp:cNvPr id="0" name=""/>
        <dsp:cNvSpPr/>
      </dsp:nvSpPr>
      <dsp:spPr>
        <a:xfrm>
          <a:off x="0" y="349825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2">
              <a:hueOff val="1053607"/>
              <a:satOff val="11630"/>
              <a:lumOff val="764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4798A-B106-475A-A8F3-EB36664D1B16}">
      <dsp:nvSpPr>
        <dsp:cNvPr id="0" name=""/>
        <dsp:cNvSpPr/>
      </dsp:nvSpPr>
      <dsp:spPr>
        <a:xfrm>
          <a:off x="0" y="3498250"/>
          <a:ext cx="5914209" cy="174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The database-first approach depends on an ORM (Entity Framework Core) to map the database schema into code</a:t>
          </a:r>
          <a:endParaRPr lang="en-US" sz="2900" kern="1200"/>
        </a:p>
      </dsp:txBody>
      <dsp:txXfrm>
        <a:off x="0" y="3498250"/>
        <a:ext cx="5914209" cy="1747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F610F-3144-4BC0-A8F8-AD20E5FDE7D2}">
      <dsp:nvSpPr>
        <dsp:cNvPr id="0" name=""/>
        <dsp:cNvSpPr/>
      </dsp:nvSpPr>
      <dsp:spPr>
        <a:xfrm>
          <a:off x="0" y="199053"/>
          <a:ext cx="5914209" cy="702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Advantages:</a:t>
          </a:r>
          <a:endParaRPr lang="en-US" sz="3000" kern="1200"/>
        </a:p>
      </dsp:txBody>
      <dsp:txXfrm>
        <a:off x="34269" y="233322"/>
        <a:ext cx="5845671" cy="633462"/>
      </dsp:txXfrm>
    </dsp:sp>
    <dsp:sp modelId="{7504823B-4707-47AE-8B38-8777B5A3F835}">
      <dsp:nvSpPr>
        <dsp:cNvPr id="0" name=""/>
        <dsp:cNvSpPr/>
      </dsp:nvSpPr>
      <dsp:spPr>
        <a:xfrm>
          <a:off x="0" y="901053"/>
          <a:ext cx="5914209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creates DbContext and Entity classes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 pre-existing database can be re-used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 DBMS like PgModeler can be used in creating the database with GUI and not SQL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Supports advanced database concepts</a:t>
          </a:r>
        </a:p>
      </dsp:txBody>
      <dsp:txXfrm>
        <a:off x="0" y="901053"/>
        <a:ext cx="5914209" cy="2111400"/>
      </dsp:txXfrm>
    </dsp:sp>
    <dsp:sp modelId="{BC2FADD8-A37C-4BEF-A94D-48B843B862A9}">
      <dsp:nvSpPr>
        <dsp:cNvPr id="0" name=""/>
        <dsp:cNvSpPr/>
      </dsp:nvSpPr>
      <dsp:spPr>
        <a:xfrm>
          <a:off x="0" y="3012453"/>
          <a:ext cx="5914209" cy="702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Disadvantages:</a:t>
          </a:r>
          <a:endParaRPr lang="en-US" sz="3000" kern="1200"/>
        </a:p>
      </dsp:txBody>
      <dsp:txXfrm>
        <a:off x="34269" y="3046722"/>
        <a:ext cx="5845671" cy="633462"/>
      </dsp:txXfrm>
    </dsp:sp>
    <dsp:sp modelId="{8E392E4F-EF6E-4325-9B4B-8208E99E32CE}">
      <dsp:nvSpPr>
        <dsp:cNvPr id="0" name=""/>
        <dsp:cNvSpPr/>
      </dsp:nvSpPr>
      <dsp:spPr>
        <a:xfrm>
          <a:off x="0" y="3714453"/>
          <a:ext cx="5914209" cy="133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Hard to modify or understand autogenerated code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To modify the database, the code needs to be re-generated </a:t>
          </a:r>
        </a:p>
      </dsp:txBody>
      <dsp:txXfrm>
        <a:off x="0" y="3714453"/>
        <a:ext cx="5914209" cy="133515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F610F-3144-4BC0-A8F8-AD20E5FDE7D2}">
      <dsp:nvSpPr>
        <dsp:cNvPr id="0" name=""/>
        <dsp:cNvSpPr/>
      </dsp:nvSpPr>
      <dsp:spPr>
        <a:xfrm>
          <a:off x="0" y="199053"/>
          <a:ext cx="5914209" cy="702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Advantages:</a:t>
          </a:r>
          <a:endParaRPr lang="en-US" sz="3000" kern="1200"/>
        </a:p>
      </dsp:txBody>
      <dsp:txXfrm>
        <a:off x="34269" y="233322"/>
        <a:ext cx="5845671" cy="633462"/>
      </dsp:txXfrm>
    </dsp:sp>
    <dsp:sp modelId="{7504823B-4707-47AE-8B38-8777B5A3F835}">
      <dsp:nvSpPr>
        <dsp:cNvPr id="0" name=""/>
        <dsp:cNvSpPr/>
      </dsp:nvSpPr>
      <dsp:spPr>
        <a:xfrm>
          <a:off x="0" y="901053"/>
          <a:ext cx="5914209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Automatically creates DbContext and Entity classes 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 pre-existing database can be re-used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 DBMS like PgModeler can be used in creating the database with GUI and not SQL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Supports advanced database concepts</a:t>
          </a:r>
        </a:p>
      </dsp:txBody>
      <dsp:txXfrm>
        <a:off x="0" y="901053"/>
        <a:ext cx="5914209" cy="2111400"/>
      </dsp:txXfrm>
    </dsp:sp>
    <dsp:sp modelId="{BC2FADD8-A37C-4BEF-A94D-48B843B862A9}">
      <dsp:nvSpPr>
        <dsp:cNvPr id="0" name=""/>
        <dsp:cNvSpPr/>
      </dsp:nvSpPr>
      <dsp:spPr>
        <a:xfrm>
          <a:off x="0" y="3012453"/>
          <a:ext cx="5914209" cy="702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Disadvantages:</a:t>
          </a:r>
          <a:endParaRPr lang="en-US" sz="3000" kern="1200"/>
        </a:p>
      </dsp:txBody>
      <dsp:txXfrm>
        <a:off x="34269" y="3046722"/>
        <a:ext cx="5845671" cy="633462"/>
      </dsp:txXfrm>
    </dsp:sp>
    <dsp:sp modelId="{8E392E4F-EF6E-4325-9B4B-8208E99E32CE}">
      <dsp:nvSpPr>
        <dsp:cNvPr id="0" name=""/>
        <dsp:cNvSpPr/>
      </dsp:nvSpPr>
      <dsp:spPr>
        <a:xfrm>
          <a:off x="0" y="3714453"/>
          <a:ext cx="5914209" cy="133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Hard to modify or understand autogenerated code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To modify the database, the code needs to be re-generated </a:t>
          </a:r>
        </a:p>
      </dsp:txBody>
      <dsp:txXfrm>
        <a:off x="0" y="3714453"/>
        <a:ext cx="5914209" cy="1335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4BE4-5C93-4342-BE13-28015C9D3AA3}">
      <dsp:nvSpPr>
        <dsp:cNvPr id="0" name=""/>
        <dsp:cNvSpPr/>
      </dsp:nvSpPr>
      <dsp:spPr>
        <a:xfrm>
          <a:off x="0" y="14572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1. We begin with a working database</a:t>
          </a:r>
          <a:br>
            <a:rPr lang="en-US" sz="1800" b="1" kern="1200"/>
          </a:br>
          <a:r>
            <a:rPr lang="en-US" sz="1800" b="1" kern="1200"/>
            <a:t> </a:t>
          </a:r>
          <a:endParaRPr lang="en-US" sz="1800" kern="1200"/>
        </a:p>
      </dsp:txBody>
      <dsp:txXfrm>
        <a:off x="58600" y="204328"/>
        <a:ext cx="5797009" cy="1083219"/>
      </dsp:txXfrm>
    </dsp:sp>
    <dsp:sp modelId="{D9A57862-55CD-411F-8A16-C9FE4B56EF67}">
      <dsp:nvSpPr>
        <dsp:cNvPr id="0" name=""/>
        <dsp:cNvSpPr/>
      </dsp:nvSpPr>
      <dsp:spPr>
        <a:xfrm>
          <a:off x="0" y="139798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51202"/>
                <a:satOff val="3877"/>
                <a:lumOff val="2549"/>
                <a:alphaOff val="0"/>
                <a:shade val="74000"/>
                <a:satMod val="130000"/>
                <a:lumMod val="90000"/>
              </a:schemeClr>
              <a:schemeClr val="accent2">
                <a:hueOff val="351202"/>
                <a:satOff val="3877"/>
                <a:lumOff val="2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2. We require at least the Microsoft.EntityFrameworkCore.SqlServer and Microsoft.EntityFrameworkCore.Design NuGet packages</a:t>
          </a:r>
          <a:br>
            <a:rPr lang="en-US" sz="1800" b="1" kern="1200"/>
          </a:br>
          <a:r>
            <a:rPr lang="en-US" sz="1800" b="1" kern="1200"/>
            <a:t> </a:t>
          </a:r>
          <a:endParaRPr lang="en-US" sz="1800" kern="1200"/>
        </a:p>
      </dsp:txBody>
      <dsp:txXfrm>
        <a:off x="58600" y="1456588"/>
        <a:ext cx="5797009" cy="1083219"/>
      </dsp:txXfrm>
    </dsp:sp>
    <dsp:sp modelId="{9F1F1CE7-00D4-42FF-8BE7-BCEB47275724}">
      <dsp:nvSpPr>
        <dsp:cNvPr id="0" name=""/>
        <dsp:cNvSpPr/>
      </dsp:nvSpPr>
      <dsp:spPr>
        <a:xfrm>
          <a:off x="0" y="265024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702405"/>
                <a:satOff val="7753"/>
                <a:lumOff val="5098"/>
                <a:alphaOff val="0"/>
                <a:shade val="74000"/>
                <a:satMod val="130000"/>
                <a:lumMod val="90000"/>
              </a:schemeClr>
              <a:schemeClr val="accent2">
                <a:hueOff val="702405"/>
                <a:satOff val="7753"/>
                <a:lumOff val="5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3. Run Scaffold-DBContext &lt;parameters&gt; in the Package Manager console. For example:</a:t>
          </a:r>
          <a:endParaRPr lang="en-US" sz="1800" kern="1200"/>
        </a:p>
      </dsp:txBody>
      <dsp:txXfrm>
        <a:off x="58600" y="2708848"/>
        <a:ext cx="5797009" cy="1083219"/>
      </dsp:txXfrm>
    </dsp:sp>
    <dsp:sp modelId="{DAF73C96-B072-434E-9968-D0022BFF5562}">
      <dsp:nvSpPr>
        <dsp:cNvPr id="0" name=""/>
        <dsp:cNvSpPr/>
      </dsp:nvSpPr>
      <dsp:spPr>
        <a:xfrm>
          <a:off x="0" y="390250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PM &gt; Scaffold-DBContext “&lt;ConnectionString&gt;” Microsoft.EntityFrameWorkCore.SqlServer -OutputDir Data </a:t>
          </a:r>
          <a:endParaRPr lang="en-US" sz="1800" kern="1200"/>
        </a:p>
      </dsp:txBody>
      <dsp:txXfrm>
        <a:off x="58600" y="3961108"/>
        <a:ext cx="5797009" cy="108321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4BE4-5C93-4342-BE13-28015C9D3AA3}">
      <dsp:nvSpPr>
        <dsp:cNvPr id="0" name=""/>
        <dsp:cNvSpPr/>
      </dsp:nvSpPr>
      <dsp:spPr>
        <a:xfrm>
          <a:off x="0" y="14572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1. We begin with a working database</a:t>
          </a:r>
          <a:br>
            <a:rPr lang="en-US" sz="1800" b="1" kern="1200"/>
          </a:br>
          <a:r>
            <a:rPr lang="en-US" sz="1800" b="1" kern="1200"/>
            <a:t> </a:t>
          </a:r>
          <a:endParaRPr lang="en-US" sz="1800" kern="1200"/>
        </a:p>
      </dsp:txBody>
      <dsp:txXfrm>
        <a:off x="58600" y="204328"/>
        <a:ext cx="5797009" cy="1083219"/>
      </dsp:txXfrm>
    </dsp:sp>
    <dsp:sp modelId="{D9A57862-55CD-411F-8A16-C9FE4B56EF67}">
      <dsp:nvSpPr>
        <dsp:cNvPr id="0" name=""/>
        <dsp:cNvSpPr/>
      </dsp:nvSpPr>
      <dsp:spPr>
        <a:xfrm>
          <a:off x="0" y="139798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351202"/>
                <a:satOff val="3877"/>
                <a:lumOff val="2549"/>
                <a:alphaOff val="0"/>
                <a:shade val="74000"/>
                <a:satMod val="130000"/>
                <a:lumMod val="90000"/>
              </a:schemeClr>
              <a:schemeClr val="accent2">
                <a:hueOff val="351202"/>
                <a:satOff val="3877"/>
                <a:lumOff val="254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2. We require at least the Microsoft.EntityFrameworkCore.SqlServer and Microsoft.EntityFrameworkCore.Design NuGet packages</a:t>
          </a:r>
          <a:br>
            <a:rPr lang="en-US" sz="1800" b="1" kern="1200"/>
          </a:br>
          <a:r>
            <a:rPr lang="en-US" sz="1800" b="1" kern="1200"/>
            <a:t> </a:t>
          </a:r>
          <a:endParaRPr lang="en-US" sz="1800" kern="1200"/>
        </a:p>
      </dsp:txBody>
      <dsp:txXfrm>
        <a:off x="58600" y="1456588"/>
        <a:ext cx="5797009" cy="1083219"/>
      </dsp:txXfrm>
    </dsp:sp>
    <dsp:sp modelId="{9F1F1CE7-00D4-42FF-8BE7-BCEB47275724}">
      <dsp:nvSpPr>
        <dsp:cNvPr id="0" name=""/>
        <dsp:cNvSpPr/>
      </dsp:nvSpPr>
      <dsp:spPr>
        <a:xfrm>
          <a:off x="0" y="265024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702405"/>
                <a:satOff val="7753"/>
                <a:lumOff val="5098"/>
                <a:alphaOff val="0"/>
                <a:shade val="74000"/>
                <a:satMod val="130000"/>
                <a:lumMod val="90000"/>
              </a:schemeClr>
              <a:schemeClr val="accent2">
                <a:hueOff val="702405"/>
                <a:satOff val="7753"/>
                <a:lumOff val="5098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3. Run Scaffold-DBContext &lt;parameters&gt; in the Package Manager console. For example:</a:t>
          </a:r>
          <a:endParaRPr lang="en-US" sz="1800" kern="1200"/>
        </a:p>
      </dsp:txBody>
      <dsp:txXfrm>
        <a:off x="58600" y="2708848"/>
        <a:ext cx="5797009" cy="1083219"/>
      </dsp:txXfrm>
    </dsp:sp>
    <dsp:sp modelId="{DAF73C96-B072-434E-9968-D0022BFF5562}">
      <dsp:nvSpPr>
        <dsp:cNvPr id="0" name=""/>
        <dsp:cNvSpPr/>
      </dsp:nvSpPr>
      <dsp:spPr>
        <a:xfrm>
          <a:off x="0" y="3902508"/>
          <a:ext cx="5914209" cy="1200419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053607"/>
                <a:satOff val="11630"/>
                <a:lumOff val="7647"/>
                <a:alphaOff val="0"/>
                <a:shade val="74000"/>
                <a:satMod val="130000"/>
                <a:lumMod val="90000"/>
              </a:schemeClr>
              <a:schemeClr val="accent2">
                <a:hueOff val="1053607"/>
                <a:satOff val="11630"/>
                <a:lumOff val="764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PM &gt; Scaffold-DBContext “&lt;ConnectionString&gt;” Microsoft.EntityFrameWorkCore.SqlServer -OutputDir Data </a:t>
          </a:r>
          <a:endParaRPr lang="en-US" sz="1800" kern="1200"/>
        </a:p>
      </dsp:txBody>
      <dsp:txXfrm>
        <a:off x="58600" y="3961108"/>
        <a:ext cx="5797009" cy="1083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B6DD2-A6BB-4850-8F59-993117ECFB15}">
      <dsp:nvSpPr>
        <dsp:cNvPr id="0" name=""/>
        <dsp:cNvSpPr/>
      </dsp:nvSpPr>
      <dsp:spPr>
        <a:xfrm>
          <a:off x="0" y="4763"/>
          <a:ext cx="5914209" cy="14136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9A95D-5D9D-4F83-835C-F1F31587189E}">
      <dsp:nvSpPr>
        <dsp:cNvPr id="0" name=""/>
        <dsp:cNvSpPr/>
      </dsp:nvSpPr>
      <dsp:spPr>
        <a:xfrm>
          <a:off x="427634" y="322838"/>
          <a:ext cx="778277" cy="777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23DA-BA6B-4E9B-8C06-177B1EFB30B4}">
      <dsp:nvSpPr>
        <dsp:cNvPr id="0" name=""/>
        <dsp:cNvSpPr/>
      </dsp:nvSpPr>
      <dsp:spPr>
        <a:xfrm>
          <a:off x="1633546" y="4763"/>
          <a:ext cx="4165012" cy="150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10" tIns="159110" rIns="159110" bIns="1591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</a:t>
          </a:r>
          <a:r>
            <a:rPr lang="en-US" sz="1400" b="1" kern="1200"/>
            <a:t>C# Corner: </a:t>
          </a:r>
          <a:r>
            <a:rPr lang="en-US" sz="1400" b="1" kern="1200">
              <a:hlinkClick xmlns:r="http://schemas.openxmlformats.org/officeDocument/2006/relationships" r:id="rId3"/>
            </a:rPr>
            <a:t>https://www.c-sharpcorner.com/article/entity-framework-5-with-net-core-mvc-database-first/</a:t>
          </a:r>
          <a:r>
            <a:rPr lang="en-US" sz="1400" b="1" kern="1200"/>
            <a:t> </a:t>
          </a:r>
          <a:endParaRPr lang="en-US" sz="1400" kern="1200"/>
        </a:p>
      </dsp:txBody>
      <dsp:txXfrm>
        <a:off x="1633546" y="4763"/>
        <a:ext cx="4165012" cy="1503402"/>
      </dsp:txXfrm>
    </dsp:sp>
    <dsp:sp modelId="{04F55403-2885-4C67-802B-AB2A470EB844}">
      <dsp:nvSpPr>
        <dsp:cNvPr id="0" name=""/>
        <dsp:cNvSpPr/>
      </dsp:nvSpPr>
      <dsp:spPr>
        <a:xfrm>
          <a:off x="0" y="1872627"/>
          <a:ext cx="5914209" cy="14136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D638E-BBA2-4625-A962-F0E80D1D20D4}">
      <dsp:nvSpPr>
        <dsp:cNvPr id="0" name=""/>
        <dsp:cNvSpPr/>
      </dsp:nvSpPr>
      <dsp:spPr>
        <a:xfrm>
          <a:off x="427634" y="2190702"/>
          <a:ext cx="778277" cy="7775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C1297-2066-4826-8030-8BF610184641}">
      <dsp:nvSpPr>
        <dsp:cNvPr id="0" name=""/>
        <dsp:cNvSpPr/>
      </dsp:nvSpPr>
      <dsp:spPr>
        <a:xfrm>
          <a:off x="1633546" y="1872627"/>
          <a:ext cx="4165012" cy="150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10" tIns="159110" rIns="159110" bIns="1591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</a:t>
          </a:r>
          <a:r>
            <a:rPr lang="en-US" sz="1400" b="1" kern="1200"/>
            <a:t>MSDN: </a:t>
          </a:r>
          <a:r>
            <a:rPr lang="en-US" sz="1400" b="1" kern="1200">
              <a:hlinkClick xmlns:r="http://schemas.openxmlformats.org/officeDocument/2006/relationships" r:id="rId6"/>
            </a:rPr>
            <a:t>https://learn.microsoft.com/en-us/ef/ef6/modeling/designer/workflows/database-first</a:t>
          </a:r>
          <a:r>
            <a:rPr lang="en-US" sz="1400" b="1" kern="1200"/>
            <a:t> </a:t>
          </a:r>
          <a:endParaRPr lang="en-US" sz="1400" kern="1200"/>
        </a:p>
      </dsp:txBody>
      <dsp:txXfrm>
        <a:off x="1633546" y="1872627"/>
        <a:ext cx="4165012" cy="1503402"/>
      </dsp:txXfrm>
    </dsp:sp>
    <dsp:sp modelId="{8624EA18-627B-4907-BB48-E3EFA8159B06}">
      <dsp:nvSpPr>
        <dsp:cNvPr id="0" name=""/>
        <dsp:cNvSpPr/>
      </dsp:nvSpPr>
      <dsp:spPr>
        <a:xfrm>
          <a:off x="0" y="3740491"/>
          <a:ext cx="5914209" cy="14136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CA71F-362D-4C47-9CAF-173E69771CC9}">
      <dsp:nvSpPr>
        <dsp:cNvPr id="0" name=""/>
        <dsp:cNvSpPr/>
      </dsp:nvSpPr>
      <dsp:spPr>
        <a:xfrm>
          <a:off x="427634" y="4058566"/>
          <a:ext cx="778277" cy="7775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57A24-04BA-4EC7-AD7B-410513E3EADE}">
      <dsp:nvSpPr>
        <dsp:cNvPr id="0" name=""/>
        <dsp:cNvSpPr/>
      </dsp:nvSpPr>
      <dsp:spPr>
        <a:xfrm>
          <a:off x="1633546" y="3740491"/>
          <a:ext cx="4165012" cy="150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10" tIns="159110" rIns="159110" bIns="1591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</a:t>
          </a:r>
          <a:r>
            <a:rPr lang="en-US" sz="1400" b="1" kern="1200"/>
            <a:t>Week 6 – Entity Framework (pg. 11)</a:t>
          </a:r>
          <a:endParaRPr lang="en-US" sz="1400" kern="1200"/>
        </a:p>
      </dsp:txBody>
      <dsp:txXfrm>
        <a:off x="1633546" y="3740491"/>
        <a:ext cx="4165012" cy="150340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B6DD2-A6BB-4850-8F59-993117ECFB15}">
      <dsp:nvSpPr>
        <dsp:cNvPr id="0" name=""/>
        <dsp:cNvSpPr/>
      </dsp:nvSpPr>
      <dsp:spPr>
        <a:xfrm>
          <a:off x="0" y="4763"/>
          <a:ext cx="5914209" cy="14136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9A95D-5D9D-4F83-835C-F1F31587189E}">
      <dsp:nvSpPr>
        <dsp:cNvPr id="0" name=""/>
        <dsp:cNvSpPr/>
      </dsp:nvSpPr>
      <dsp:spPr>
        <a:xfrm>
          <a:off x="427634" y="322838"/>
          <a:ext cx="778277" cy="777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123DA-BA6B-4E9B-8C06-177B1EFB30B4}">
      <dsp:nvSpPr>
        <dsp:cNvPr id="0" name=""/>
        <dsp:cNvSpPr/>
      </dsp:nvSpPr>
      <dsp:spPr>
        <a:xfrm>
          <a:off x="1633546" y="4763"/>
          <a:ext cx="4165012" cy="150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10" tIns="159110" rIns="159110" bIns="1591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</a:t>
          </a:r>
          <a:r>
            <a:rPr lang="en-US" sz="1400" b="1" kern="1200"/>
            <a:t>C# Corner: </a:t>
          </a:r>
          <a:r>
            <a:rPr lang="en-US" sz="1400" b="1" kern="1200">
              <a:hlinkClick xmlns:r="http://schemas.openxmlformats.org/officeDocument/2006/relationships" r:id="rId3"/>
            </a:rPr>
            <a:t>https://www.c-sharpcorner.com/article/entity-framework-5-with-net-core-mvc-database-first/</a:t>
          </a:r>
          <a:r>
            <a:rPr lang="en-US" sz="1400" b="1" kern="1200"/>
            <a:t> </a:t>
          </a:r>
          <a:endParaRPr lang="en-US" sz="1400" kern="1200"/>
        </a:p>
      </dsp:txBody>
      <dsp:txXfrm>
        <a:off x="1633546" y="4763"/>
        <a:ext cx="4165012" cy="1503402"/>
      </dsp:txXfrm>
    </dsp:sp>
    <dsp:sp modelId="{04F55403-2885-4C67-802B-AB2A470EB844}">
      <dsp:nvSpPr>
        <dsp:cNvPr id="0" name=""/>
        <dsp:cNvSpPr/>
      </dsp:nvSpPr>
      <dsp:spPr>
        <a:xfrm>
          <a:off x="0" y="1872627"/>
          <a:ext cx="5914209" cy="14136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D638E-BBA2-4625-A962-F0E80D1D20D4}">
      <dsp:nvSpPr>
        <dsp:cNvPr id="0" name=""/>
        <dsp:cNvSpPr/>
      </dsp:nvSpPr>
      <dsp:spPr>
        <a:xfrm>
          <a:off x="427634" y="2190702"/>
          <a:ext cx="778277" cy="77751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C1297-2066-4826-8030-8BF610184641}">
      <dsp:nvSpPr>
        <dsp:cNvPr id="0" name=""/>
        <dsp:cNvSpPr/>
      </dsp:nvSpPr>
      <dsp:spPr>
        <a:xfrm>
          <a:off x="1633546" y="1872627"/>
          <a:ext cx="4165012" cy="150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10" tIns="159110" rIns="159110" bIns="1591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</a:t>
          </a:r>
          <a:r>
            <a:rPr lang="en-US" sz="1400" b="1" kern="1200"/>
            <a:t>MSDN: </a:t>
          </a:r>
          <a:r>
            <a:rPr lang="en-US" sz="1400" b="1" kern="1200">
              <a:hlinkClick xmlns:r="http://schemas.openxmlformats.org/officeDocument/2006/relationships" r:id="rId6"/>
            </a:rPr>
            <a:t>https://learn.microsoft.com/en-us/ef/ef6/modeling/designer/workflows/database-first</a:t>
          </a:r>
          <a:r>
            <a:rPr lang="en-US" sz="1400" b="1" kern="1200"/>
            <a:t> </a:t>
          </a:r>
          <a:endParaRPr lang="en-US" sz="1400" kern="1200"/>
        </a:p>
      </dsp:txBody>
      <dsp:txXfrm>
        <a:off x="1633546" y="1872627"/>
        <a:ext cx="4165012" cy="1503402"/>
      </dsp:txXfrm>
    </dsp:sp>
    <dsp:sp modelId="{8624EA18-627B-4907-BB48-E3EFA8159B06}">
      <dsp:nvSpPr>
        <dsp:cNvPr id="0" name=""/>
        <dsp:cNvSpPr/>
      </dsp:nvSpPr>
      <dsp:spPr>
        <a:xfrm>
          <a:off x="0" y="3740491"/>
          <a:ext cx="5914209" cy="14136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CA71F-362D-4C47-9CAF-173E69771CC9}">
      <dsp:nvSpPr>
        <dsp:cNvPr id="0" name=""/>
        <dsp:cNvSpPr/>
      </dsp:nvSpPr>
      <dsp:spPr>
        <a:xfrm>
          <a:off x="427634" y="4058566"/>
          <a:ext cx="778277" cy="7775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57A24-04BA-4EC7-AD7B-410513E3EADE}">
      <dsp:nvSpPr>
        <dsp:cNvPr id="0" name=""/>
        <dsp:cNvSpPr/>
      </dsp:nvSpPr>
      <dsp:spPr>
        <a:xfrm>
          <a:off x="1633546" y="3740491"/>
          <a:ext cx="4165012" cy="150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10" tIns="159110" rIns="159110" bIns="1591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</a:t>
          </a:r>
          <a:r>
            <a:rPr lang="en-US" sz="1400" b="1" kern="1200"/>
            <a:t>Week 6 – Entity Framework (pg. 11)</a:t>
          </a:r>
          <a:endParaRPr lang="en-US" sz="1400" kern="1200"/>
        </a:p>
      </dsp:txBody>
      <dsp:txXfrm>
        <a:off x="1633546" y="3740491"/>
        <a:ext cx="4165012" cy="1503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0F7219-D330-468C-A176-F89CFC3BEEB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8C2C6B1-0D81-4175-8631-2DAE1C253D0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A133D2C-41D1-4181-905C-FEC17FB4AF2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A41ADA-803C-41B3-8217-A11405DD7B9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F42BCA6-D452-45ED-9957-43CBBBDD5C5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 noEditPoints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/>
          <p:cNvSpPr>
            <a:spLocks noGrp="1" noEditPoints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 noEditPoints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rawing" Target="../diagrams/drawing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diagramDrawing" Target="../diagrams/drawing2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diagramDrawing" Target="../diagrams/drawing30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diagramDrawing" Target="../diagrams/drawin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4636481" y="1041401"/>
            <a:ext cx="6455815" cy="234526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Database First Approach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636481" y="3657596"/>
            <a:ext cx="6455816" cy="1949707"/>
          </a:xfrm>
        </p:spPr>
        <p:txBody>
          <a:bodyPr>
            <a:normAutofit/>
          </a:bodyPr>
          <a:lstStyle/>
          <a:p>
            <a:r>
              <a:rPr lang="en-US" dirty="0"/>
              <a:t>By: Neil Kingdom and Sahra Hassan</a:t>
            </a:r>
          </a:p>
          <a:p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12683" y="2122701"/>
            <a:ext cx="2433793" cy="2433793"/>
          </a:xfrm>
          <a:prstGeom prst="rect">
            <a:avLst/>
          </a:prstGeom>
        </p:spPr>
      </p:pic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636481" y="3522131"/>
            <a:ext cx="6437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What is Database-First?</a:t>
            </a:r>
            <a:r>
              <a:rPr lang="en-US" dirty="0">
                <a:solidFill>
                  <a:srgbClr val="262626"/>
                </a:solidFill>
              </a:rPr>
              <a:t> </a:t>
            </a:r>
          </a:p>
        </p:txBody>
      </p:sp>
      <p:sp useBgFill="1">
        <p:nvSpPr>
          <p:cNvPr id="17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/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Database First</a:t>
            </a:r>
            <a:endParaRPr lang="en-US" dirty="0">
              <a:solidFill>
                <a:srgbClr val="262626"/>
              </a:solidFill>
            </a:endParaRPr>
          </a:p>
        </p:txBody>
      </p:sp>
      <p:sp useBgFill="1">
        <p:nvSpPr>
          <p:cNvPr id="15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/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How it works</a:t>
            </a:r>
          </a:p>
        </p:txBody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/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138" y="496088"/>
            <a:ext cx="3823215" cy="5883295"/>
          </a:xfrm>
          <a:prstGeom prst="rect">
            <a:avLst/>
          </a:prstGeom>
          <a:blipFill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55599" y="1055077"/>
            <a:ext cx="2532909" cy="4794578"/>
          </a:xfrm>
          <a:prstGeom prst="rect">
            <a:avLst/>
          </a:prstGeom>
        </p:spPr>
        <p:txBody>
          <a:bodyPr vertOverflow="overflow" horzOverflow="overflow" vert="horz" lIns="91440" tIns="45720" rIns="91440" bIns="45720" rtlCol="0" anchor="ctr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4400">
              <a:ln w="3175" cmpd="sng">
                <a:noFill/>
              </a:ln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/>
          <p:cNvGraphicFramePr>
            <a:graphicFrameLocks noGrp="1"/>
          </p:cNvGraphicFramePr>
          <p:nvPr/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Database First Approach</vt:lpstr>
      <vt:lpstr>What is Database-First? </vt:lpstr>
      <vt:lpstr>Database First</vt:lpstr>
      <vt:lpstr>How it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First Approach</dc:title>
  <dc:creator>sara hassan</dc:creator>
  <cp:lastModifiedBy>sara hassan</cp:lastModifiedBy>
  <cp:revision>100</cp:revision>
  <dcterms:created xsi:type="dcterms:W3CDTF">2022-11-26T03:41:25Z</dcterms:created>
  <dcterms:modified xsi:type="dcterms:W3CDTF">2022-12-03T17:40:14Z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0x010100601B6B2577345A418D37243CDEC86286</vt:lpwstr>
  </property>
</Properties>
</file>