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6"/>
  </p:notesMasterIdLst>
  <p:handoutMasterIdLst>
    <p:handoutMasterId r:id="rId47"/>
  </p:handoutMasterIdLst>
  <p:sldIdLst>
    <p:sldId id="257" r:id="rId5"/>
    <p:sldId id="315" r:id="rId6"/>
    <p:sldId id="399" r:id="rId7"/>
    <p:sldId id="366" r:id="rId8"/>
    <p:sldId id="403" r:id="rId9"/>
    <p:sldId id="370" r:id="rId10"/>
    <p:sldId id="384" r:id="rId11"/>
    <p:sldId id="338" r:id="rId12"/>
    <p:sldId id="342" r:id="rId13"/>
    <p:sldId id="340" r:id="rId14"/>
    <p:sldId id="341" r:id="rId15"/>
    <p:sldId id="402" r:id="rId16"/>
    <p:sldId id="329" r:id="rId17"/>
    <p:sldId id="376" r:id="rId18"/>
    <p:sldId id="371" r:id="rId19"/>
    <p:sldId id="349" r:id="rId20"/>
    <p:sldId id="400" r:id="rId21"/>
    <p:sldId id="401" r:id="rId22"/>
    <p:sldId id="374" r:id="rId23"/>
    <p:sldId id="348" r:id="rId24"/>
    <p:sldId id="343" r:id="rId25"/>
    <p:sldId id="373" r:id="rId26"/>
    <p:sldId id="347" r:id="rId27"/>
    <p:sldId id="344" r:id="rId28"/>
    <p:sldId id="375" r:id="rId29"/>
    <p:sldId id="378" r:id="rId30"/>
    <p:sldId id="377" r:id="rId31"/>
    <p:sldId id="345" r:id="rId32"/>
    <p:sldId id="379" r:id="rId33"/>
    <p:sldId id="380" r:id="rId34"/>
    <p:sldId id="381" r:id="rId35"/>
    <p:sldId id="351" r:id="rId36"/>
    <p:sldId id="352" r:id="rId37"/>
    <p:sldId id="382" r:id="rId38"/>
    <p:sldId id="383" r:id="rId39"/>
    <p:sldId id="323" r:id="rId40"/>
    <p:sldId id="361" r:id="rId41"/>
    <p:sldId id="362" r:id="rId42"/>
    <p:sldId id="391" r:id="rId43"/>
    <p:sldId id="316" r:id="rId44"/>
    <p:sldId id="32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7A39"/>
    <a:srgbClr val="3D0029"/>
    <a:srgbClr val="6E375E"/>
    <a:srgbClr val="BAA360"/>
    <a:srgbClr val="531C40"/>
    <a:srgbClr val="1A2A4F"/>
    <a:srgbClr val="0A142D"/>
    <a:srgbClr val="3C0529"/>
    <a:srgbClr val="2B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88348-0292-CE4D-9365-A64F8F257F72}" v="14" dt="2021-12-30T12:35:17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9"/>
    <p:restoredTop sz="80541"/>
  </p:normalViewPr>
  <p:slideViewPr>
    <p:cSldViewPr snapToGrid="0" snapToObjects="1" showGuides="1">
      <p:cViewPr varScale="1">
        <p:scale>
          <a:sx n="100" d="100"/>
          <a:sy n="100" d="100"/>
        </p:scale>
        <p:origin x="184" y="24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2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aughey, Aiden" userId="892ca3bb-8ba4-4542-a98a-8b8f472325c5" providerId="ADAL" clId="{66F70E9F-334A-D449-A1B3-142E4B10C428}"/>
    <pc:docChg chg="undo redo custSel addSld delSld modSld sldOrd">
      <pc:chgData name="McCaughey, Aiden" userId="892ca3bb-8ba4-4542-a98a-8b8f472325c5" providerId="ADAL" clId="{66F70E9F-334A-D449-A1B3-142E4B10C428}" dt="2020-02-07T20:34:30.860" v="7962" actId="14100"/>
      <pc:docMkLst>
        <pc:docMk/>
      </pc:docMkLst>
      <pc:sldChg chg="modSp">
        <pc:chgData name="McCaughey, Aiden" userId="892ca3bb-8ba4-4542-a98a-8b8f472325c5" providerId="ADAL" clId="{66F70E9F-334A-D449-A1B3-142E4B10C428}" dt="2019-04-11T14:45:32.827" v="7911" actId="20577"/>
        <pc:sldMkLst>
          <pc:docMk/>
          <pc:sldMk cId="481657934" sldId="257"/>
        </pc:sldMkLst>
        <pc:spChg chg="mod">
          <ac:chgData name="McCaughey, Aiden" userId="892ca3bb-8ba4-4542-a98a-8b8f472325c5" providerId="ADAL" clId="{66F70E9F-334A-D449-A1B3-142E4B10C428}" dt="2019-04-11T14:45:32.827" v="7911" actId="20577"/>
          <ac:spMkLst>
            <pc:docMk/>
            <pc:sldMk cId="481657934" sldId="257"/>
            <ac:spMk id="3" creationId="{17A63D4A-D018-1A49-90ED-78842FEACDA5}"/>
          </ac:spMkLst>
        </pc:spChg>
      </pc:sldChg>
      <pc:sldChg chg="modSp">
        <pc:chgData name="McCaughey, Aiden" userId="892ca3bb-8ba4-4542-a98a-8b8f472325c5" providerId="ADAL" clId="{66F70E9F-334A-D449-A1B3-142E4B10C428}" dt="2019-04-07T16:03:25.516" v="7717" actId="403"/>
        <pc:sldMkLst>
          <pc:docMk/>
          <pc:sldMk cId="3706704906" sldId="315"/>
        </pc:sldMkLst>
        <pc:spChg chg="mod">
          <ac:chgData name="McCaughey, Aiden" userId="892ca3bb-8ba4-4542-a98a-8b8f472325c5" providerId="ADAL" clId="{66F70E9F-334A-D449-A1B3-142E4B10C428}" dt="2019-04-07T16:03:25.516" v="7717" actId="403"/>
          <ac:spMkLst>
            <pc:docMk/>
            <pc:sldMk cId="3706704906" sldId="315"/>
            <ac:spMk id="3" creationId="{00000000-0000-0000-0000-000000000000}"/>
          </ac:spMkLst>
        </pc:spChg>
      </pc:sldChg>
      <pc:sldChg chg="modSp">
        <pc:chgData name="McCaughey, Aiden" userId="892ca3bb-8ba4-4542-a98a-8b8f472325c5" providerId="ADAL" clId="{66F70E9F-334A-D449-A1B3-142E4B10C428}" dt="2019-04-07T16:04:08.520" v="7754" actId="20577"/>
        <pc:sldMkLst>
          <pc:docMk/>
          <pc:sldMk cId="3382599240" sldId="316"/>
        </pc:sldMkLst>
        <pc:spChg chg="mod">
          <ac:chgData name="McCaughey, Aiden" userId="892ca3bb-8ba4-4542-a98a-8b8f472325c5" providerId="ADAL" clId="{66F70E9F-334A-D449-A1B3-142E4B10C428}" dt="2019-04-07T16:04:08.520" v="7754" actId="20577"/>
          <ac:spMkLst>
            <pc:docMk/>
            <pc:sldMk cId="3382599240" sldId="316"/>
            <ac:spMk id="3" creationId="{00000000-0000-0000-0000-000000000000}"/>
          </ac:spMkLst>
        </pc:spChg>
      </pc:sldChg>
      <pc:sldChg chg="modSp ord">
        <pc:chgData name="McCaughey, Aiden" userId="892ca3bb-8ba4-4542-a98a-8b8f472325c5" providerId="ADAL" clId="{66F70E9F-334A-D449-A1B3-142E4B10C428}" dt="2019-04-07T15:33:59.443" v="7011"/>
        <pc:sldMkLst>
          <pc:docMk/>
          <pc:sldMk cId="3939839213" sldId="323"/>
        </pc:sldMkLst>
        <pc:grpChg chg="mod">
          <ac:chgData name="McCaughey, Aiden" userId="892ca3bb-8ba4-4542-a98a-8b8f472325c5" providerId="ADAL" clId="{66F70E9F-334A-D449-A1B3-142E4B10C428}" dt="2019-04-07T12:38:16.253" v="1782" actId="14100"/>
          <ac:grpSpMkLst>
            <pc:docMk/>
            <pc:sldMk cId="3939839213" sldId="323"/>
            <ac:grpSpMk id="33" creationId="{0FF36AD2-33D0-5D44-9D76-6F80295037F2}"/>
          </ac:grpSpMkLst>
        </pc:grpChg>
      </pc:sldChg>
      <pc:sldChg chg="modSp">
        <pc:chgData name="McCaughey, Aiden" userId="892ca3bb-8ba4-4542-a98a-8b8f472325c5" providerId="ADAL" clId="{66F70E9F-334A-D449-A1B3-142E4B10C428}" dt="2019-04-07T16:05:51.789" v="7875" actId="15"/>
        <pc:sldMkLst>
          <pc:docMk/>
          <pc:sldMk cId="4098514615" sldId="327"/>
        </pc:sldMkLst>
        <pc:spChg chg="mod">
          <ac:chgData name="McCaughey, Aiden" userId="892ca3bb-8ba4-4542-a98a-8b8f472325c5" providerId="ADAL" clId="{66F70E9F-334A-D449-A1B3-142E4B10C428}" dt="2019-04-07T16:05:51.789" v="7875" actId="15"/>
          <ac:spMkLst>
            <pc:docMk/>
            <pc:sldMk cId="4098514615" sldId="327"/>
            <ac:spMk id="3" creationId="{93B4DCA8-7C1D-E44D-8070-A9835FF06010}"/>
          </ac:spMkLst>
        </pc:spChg>
      </pc:sldChg>
      <pc:sldChg chg="modSp ord">
        <pc:chgData name="McCaughey, Aiden" userId="892ca3bb-8ba4-4542-a98a-8b8f472325c5" providerId="ADAL" clId="{66F70E9F-334A-D449-A1B3-142E4B10C428}" dt="2019-04-07T16:07:52.876" v="7882" actId="255"/>
        <pc:sldMkLst>
          <pc:docMk/>
          <pc:sldMk cId="2200030291" sldId="329"/>
        </pc:sldMkLst>
        <pc:spChg chg="mod">
          <ac:chgData name="McCaughey, Aiden" userId="892ca3bb-8ba4-4542-a98a-8b8f472325c5" providerId="ADAL" clId="{66F70E9F-334A-D449-A1B3-142E4B10C428}" dt="2019-04-07T13:34:01.260" v="2992" actId="20577"/>
          <ac:spMkLst>
            <pc:docMk/>
            <pc:sldMk cId="2200030291" sldId="329"/>
            <ac:spMk id="2" creationId="{8A1FCEA9-BEDC-46D9-9A1E-EAD385D0D5A0}"/>
          </ac:spMkLst>
        </pc:spChg>
        <pc:spChg chg="mod">
          <ac:chgData name="McCaughey, Aiden" userId="892ca3bb-8ba4-4542-a98a-8b8f472325c5" providerId="ADAL" clId="{66F70E9F-334A-D449-A1B3-142E4B10C428}" dt="2019-04-07T13:32:38.439" v="2966" actId="20577"/>
          <ac:spMkLst>
            <pc:docMk/>
            <pc:sldMk cId="2200030291" sldId="329"/>
            <ac:spMk id="19" creationId="{9FE8CDF1-1964-4640-8A67-258B642F9C28}"/>
          </ac:spMkLst>
        </pc:spChg>
        <pc:spChg chg="mod">
          <ac:chgData name="McCaughey, Aiden" userId="892ca3bb-8ba4-4542-a98a-8b8f472325c5" providerId="ADAL" clId="{66F70E9F-334A-D449-A1B3-142E4B10C428}" dt="2019-04-07T16:07:52.876" v="7882" actId="255"/>
          <ac:spMkLst>
            <pc:docMk/>
            <pc:sldMk cId="2200030291" sldId="329"/>
            <ac:spMk id="34" creationId="{009B30F4-3E01-CE45-86FE-68DC1F79BBE3}"/>
          </ac:spMkLst>
        </pc:spChg>
      </pc:sldChg>
      <pc:sldChg chg="modSp">
        <pc:chgData name="McCaughey, Aiden" userId="892ca3bb-8ba4-4542-a98a-8b8f472325c5" providerId="ADAL" clId="{66F70E9F-334A-D449-A1B3-142E4B10C428}" dt="2019-04-07T16:06:27.774" v="7878" actId="20577"/>
        <pc:sldMkLst>
          <pc:docMk/>
          <pc:sldMk cId="202895184" sldId="338"/>
        </pc:sldMkLst>
        <pc:spChg chg="mod">
          <ac:chgData name="McCaughey, Aiden" userId="892ca3bb-8ba4-4542-a98a-8b8f472325c5" providerId="ADAL" clId="{66F70E9F-334A-D449-A1B3-142E4B10C428}" dt="2019-04-07T16:06:27.774" v="7878" actId="20577"/>
          <ac:spMkLst>
            <pc:docMk/>
            <pc:sldMk cId="202895184" sldId="338"/>
            <ac:spMk id="2" creationId="{6EC42B65-E651-084F-9C68-C7A90DD1BB28}"/>
          </ac:spMkLst>
        </pc:spChg>
      </pc:sldChg>
      <pc:sldChg chg="modSp ord">
        <pc:chgData name="McCaughey, Aiden" userId="892ca3bb-8ba4-4542-a98a-8b8f472325c5" providerId="ADAL" clId="{66F70E9F-334A-D449-A1B3-142E4B10C428}" dt="2019-04-07T13:05:51.319" v="1987" actId="1582"/>
        <pc:sldMkLst>
          <pc:docMk/>
          <pc:sldMk cId="3962825881" sldId="340"/>
        </pc:sldMkLst>
        <pc:spChg chg="mod">
          <ac:chgData name="McCaughey, Aiden" userId="892ca3bb-8ba4-4542-a98a-8b8f472325c5" providerId="ADAL" clId="{66F70E9F-334A-D449-A1B3-142E4B10C428}" dt="2019-04-07T13:05:36.647" v="1983" actId="14100"/>
          <ac:spMkLst>
            <pc:docMk/>
            <pc:sldMk cId="3962825881" sldId="340"/>
            <ac:spMk id="3" creationId="{F65A2685-5B2A-1B4A-AFB7-C19737735AD2}"/>
          </ac:spMkLst>
        </pc:spChg>
        <pc:spChg chg="mod">
          <ac:chgData name="McCaughey, Aiden" userId="892ca3bb-8ba4-4542-a98a-8b8f472325c5" providerId="ADAL" clId="{66F70E9F-334A-D449-A1B3-142E4B10C428}" dt="2019-04-07T13:05:40.960" v="1985" actId="20577"/>
          <ac:spMkLst>
            <pc:docMk/>
            <pc:sldMk cId="3962825881" sldId="340"/>
            <ac:spMk id="6" creationId="{4E9802C5-F143-E345-BCDD-28F5904791C2}"/>
          </ac:spMkLst>
        </pc:spChg>
        <pc:cxnChg chg="mod">
          <ac:chgData name="McCaughey, Aiden" userId="892ca3bb-8ba4-4542-a98a-8b8f472325c5" providerId="ADAL" clId="{66F70E9F-334A-D449-A1B3-142E4B10C428}" dt="2019-04-07T13:05:51.319" v="1987" actId="1582"/>
          <ac:cxnSpMkLst>
            <pc:docMk/>
            <pc:sldMk cId="3962825881" sldId="340"/>
            <ac:cxnSpMk id="9" creationId="{BF333BCE-B521-394F-9E28-11E2ABA32E78}"/>
          </ac:cxnSpMkLst>
        </pc:cxnChg>
      </pc:sldChg>
      <pc:sldChg chg="addSp modSp ord">
        <pc:chgData name="McCaughey, Aiden" userId="892ca3bb-8ba4-4542-a98a-8b8f472325c5" providerId="ADAL" clId="{66F70E9F-334A-D449-A1B3-142E4B10C428}" dt="2019-04-07T13:06:55.578" v="2016" actId="207"/>
        <pc:sldMkLst>
          <pc:docMk/>
          <pc:sldMk cId="646383802" sldId="341"/>
        </pc:sldMkLst>
        <pc:spChg chg="add mod">
          <ac:chgData name="McCaughey, Aiden" userId="892ca3bb-8ba4-4542-a98a-8b8f472325c5" providerId="ADAL" clId="{66F70E9F-334A-D449-A1B3-142E4B10C428}" dt="2019-04-07T13:06:55.578" v="2016" actId="207"/>
          <ac:spMkLst>
            <pc:docMk/>
            <pc:sldMk cId="646383802" sldId="341"/>
            <ac:spMk id="5" creationId="{59AF2974-F153-F745-92EF-EAEBCAC7798C}"/>
          </ac:spMkLst>
        </pc:spChg>
        <pc:spChg chg="mod">
          <ac:chgData name="McCaughey, Aiden" userId="892ca3bb-8ba4-4542-a98a-8b8f472325c5" providerId="ADAL" clId="{66F70E9F-334A-D449-A1B3-142E4B10C428}" dt="2019-04-07T13:06:36.701" v="1988" actId="1076"/>
          <ac:spMkLst>
            <pc:docMk/>
            <pc:sldMk cId="646383802" sldId="341"/>
            <ac:spMk id="6" creationId="{4E9802C5-F143-E345-BCDD-28F5904791C2}"/>
          </ac:spMkLst>
        </pc:spChg>
      </pc:sldChg>
      <pc:sldChg chg="ord">
        <pc:chgData name="McCaughey, Aiden" userId="892ca3bb-8ba4-4542-a98a-8b8f472325c5" providerId="ADAL" clId="{66F70E9F-334A-D449-A1B3-142E4B10C428}" dt="2019-04-07T13:02:40.076" v="1918"/>
        <pc:sldMkLst>
          <pc:docMk/>
          <pc:sldMk cId="1394220284" sldId="342"/>
        </pc:sldMkLst>
      </pc:sldChg>
      <pc:sldChg chg="ord">
        <pc:chgData name="McCaughey, Aiden" userId="892ca3bb-8ba4-4542-a98a-8b8f472325c5" providerId="ADAL" clId="{66F70E9F-334A-D449-A1B3-142E4B10C428}" dt="2019-04-07T13:26:11.042" v="2803"/>
        <pc:sldMkLst>
          <pc:docMk/>
          <pc:sldMk cId="2716781829" sldId="343"/>
        </pc:sldMkLst>
      </pc:sldChg>
      <pc:sldChg chg="modSp ord">
        <pc:chgData name="McCaughey, Aiden" userId="892ca3bb-8ba4-4542-a98a-8b8f472325c5" providerId="ADAL" clId="{66F70E9F-334A-D449-A1B3-142E4B10C428}" dt="2019-04-07T15:07:27.566" v="5766" actId="1076"/>
        <pc:sldMkLst>
          <pc:docMk/>
          <pc:sldMk cId="3034102611" sldId="344"/>
        </pc:sldMkLst>
        <pc:spChg chg="mod">
          <ac:chgData name="McCaughey, Aiden" userId="892ca3bb-8ba4-4542-a98a-8b8f472325c5" providerId="ADAL" clId="{66F70E9F-334A-D449-A1B3-142E4B10C428}" dt="2019-04-07T15:05:25.348" v="5716" actId="20577"/>
          <ac:spMkLst>
            <pc:docMk/>
            <pc:sldMk cId="3034102611" sldId="344"/>
            <ac:spMk id="2" creationId="{A5E2CA75-E16F-BA45-8B7D-569000A32C8C}"/>
          </ac:spMkLst>
        </pc:spChg>
        <pc:spChg chg="mod">
          <ac:chgData name="McCaughey, Aiden" userId="892ca3bb-8ba4-4542-a98a-8b8f472325c5" providerId="ADAL" clId="{66F70E9F-334A-D449-A1B3-142E4B10C428}" dt="2019-04-07T15:07:27.566" v="5766" actId="1076"/>
          <ac:spMkLst>
            <pc:docMk/>
            <pc:sldMk cId="3034102611" sldId="344"/>
            <ac:spMk id="6" creationId="{4E9802C5-F143-E345-BCDD-28F5904791C2}"/>
          </ac:spMkLst>
        </pc:spChg>
        <pc:spChg chg="mod">
          <ac:chgData name="McCaughey, Aiden" userId="892ca3bb-8ba4-4542-a98a-8b8f472325c5" providerId="ADAL" clId="{66F70E9F-334A-D449-A1B3-142E4B10C428}" dt="2019-04-07T14:22:38.020" v="4713" actId="14100"/>
          <ac:spMkLst>
            <pc:docMk/>
            <pc:sldMk cId="3034102611" sldId="344"/>
            <ac:spMk id="11" creationId="{51CEF7E8-26DB-8E49-A9D5-0E284FB0D541}"/>
          </ac:spMkLst>
        </pc:spChg>
      </pc:sldChg>
      <pc:sldChg chg="addSp delSp modSp ord">
        <pc:chgData name="McCaughey, Aiden" userId="892ca3bb-8ba4-4542-a98a-8b8f472325c5" providerId="ADAL" clId="{66F70E9F-334A-D449-A1B3-142E4B10C428}" dt="2019-04-07T15:13:16.128" v="6231" actId="2711"/>
        <pc:sldMkLst>
          <pc:docMk/>
          <pc:sldMk cId="4121942892" sldId="345"/>
        </pc:sldMkLst>
        <pc:spChg chg="add del mod">
          <ac:chgData name="McCaughey, Aiden" userId="892ca3bb-8ba4-4542-a98a-8b8f472325c5" providerId="ADAL" clId="{66F70E9F-334A-D449-A1B3-142E4B10C428}" dt="2019-04-07T15:06:11.665" v="5738" actId="478"/>
          <ac:spMkLst>
            <pc:docMk/>
            <pc:sldMk cId="4121942892" sldId="345"/>
            <ac:spMk id="5" creationId="{7A9B5868-B89F-9F49-BD7B-0424EEF6CDEE}"/>
          </ac:spMkLst>
        </pc:spChg>
        <pc:spChg chg="mod">
          <ac:chgData name="McCaughey, Aiden" userId="892ca3bb-8ba4-4542-a98a-8b8f472325c5" providerId="ADAL" clId="{66F70E9F-334A-D449-A1B3-142E4B10C428}" dt="2019-04-07T15:13:10.841" v="6230" actId="1076"/>
          <ac:spMkLst>
            <pc:docMk/>
            <pc:sldMk cId="4121942892" sldId="345"/>
            <ac:spMk id="6" creationId="{4E9802C5-F143-E345-BCDD-28F5904791C2}"/>
          </ac:spMkLst>
        </pc:spChg>
        <pc:spChg chg="del">
          <ac:chgData name="McCaughey, Aiden" userId="892ca3bb-8ba4-4542-a98a-8b8f472325c5" providerId="ADAL" clId="{66F70E9F-334A-D449-A1B3-142E4B10C428}" dt="2019-04-07T15:06:10.072" v="5737" actId="478"/>
          <ac:spMkLst>
            <pc:docMk/>
            <pc:sldMk cId="4121942892" sldId="345"/>
            <ac:spMk id="8" creationId="{0ECAE502-5BF7-DB46-9464-17157AC7F51F}"/>
          </ac:spMkLst>
        </pc:spChg>
        <pc:spChg chg="add mod">
          <ac:chgData name="McCaughey, Aiden" userId="892ca3bb-8ba4-4542-a98a-8b8f472325c5" providerId="ADAL" clId="{66F70E9F-334A-D449-A1B3-142E4B10C428}" dt="2019-04-07T15:13:16.128" v="6231" actId="2711"/>
          <ac:spMkLst>
            <pc:docMk/>
            <pc:sldMk cId="4121942892" sldId="345"/>
            <ac:spMk id="9" creationId="{8075D8CE-9F5F-3A48-BF25-17110317F117}"/>
          </ac:spMkLst>
        </pc:spChg>
      </pc:sldChg>
      <pc:sldChg chg="addSp delSp modSp ord">
        <pc:chgData name="McCaughey, Aiden" userId="892ca3bb-8ba4-4542-a98a-8b8f472325c5" providerId="ADAL" clId="{66F70E9F-334A-D449-A1B3-142E4B10C428}" dt="2020-02-07T20:34:30.860" v="7962" actId="14100"/>
        <pc:sldMkLst>
          <pc:docMk/>
          <pc:sldMk cId="3132918420" sldId="347"/>
        </pc:sldMkLst>
        <pc:spChg chg="mod">
          <ac:chgData name="McCaughey, Aiden" userId="892ca3bb-8ba4-4542-a98a-8b8f472325c5" providerId="ADAL" clId="{66F70E9F-334A-D449-A1B3-142E4B10C428}" dt="2019-04-07T14:07:22.382" v="4116" actId="20577"/>
          <ac:spMkLst>
            <pc:docMk/>
            <pc:sldMk cId="3132918420" sldId="347"/>
            <ac:spMk id="2" creationId="{0A09EB4E-C505-084F-B686-7306040FECEA}"/>
          </ac:spMkLst>
        </pc:spChg>
        <pc:spChg chg="mod">
          <ac:chgData name="McCaughey, Aiden" userId="892ca3bb-8ba4-4542-a98a-8b8f472325c5" providerId="ADAL" clId="{66F70E9F-334A-D449-A1B3-142E4B10C428}" dt="2020-02-07T20:34:30.860" v="7962" actId="14100"/>
          <ac:spMkLst>
            <pc:docMk/>
            <pc:sldMk cId="3132918420" sldId="347"/>
            <ac:spMk id="3" creationId="{D7B3CECA-EA99-B548-AA1E-F58B6ED6DFC5}"/>
          </ac:spMkLst>
        </pc:spChg>
        <pc:spChg chg="add del mod">
          <ac:chgData name="McCaughey, Aiden" userId="892ca3bb-8ba4-4542-a98a-8b8f472325c5" providerId="ADAL" clId="{66F70E9F-334A-D449-A1B3-142E4B10C428}" dt="2019-04-07T14:05:55.181" v="4040" actId="478"/>
          <ac:spMkLst>
            <pc:docMk/>
            <pc:sldMk cId="3132918420" sldId="347"/>
            <ac:spMk id="7" creationId="{36245D73-DFD1-0843-8829-FF46168BEF48}"/>
          </ac:spMkLst>
        </pc:spChg>
        <pc:spChg chg="del mod">
          <ac:chgData name="McCaughey, Aiden" userId="892ca3bb-8ba4-4542-a98a-8b8f472325c5" providerId="ADAL" clId="{66F70E9F-334A-D449-A1B3-142E4B10C428}" dt="2019-04-07T14:36:31.153" v="5068"/>
          <ac:spMkLst>
            <pc:docMk/>
            <pc:sldMk cId="3132918420" sldId="347"/>
            <ac:spMk id="8" creationId="{333F54C4-A8FB-E640-A15E-F9CD076B7507}"/>
          </ac:spMkLst>
        </pc:spChg>
        <pc:spChg chg="add del mod">
          <ac:chgData name="McCaughey, Aiden" userId="892ca3bb-8ba4-4542-a98a-8b8f472325c5" providerId="ADAL" clId="{66F70E9F-334A-D449-A1B3-142E4B10C428}" dt="2019-04-07T14:04:11.677" v="3999" actId="478"/>
          <ac:spMkLst>
            <pc:docMk/>
            <pc:sldMk cId="3132918420" sldId="347"/>
            <ac:spMk id="9" creationId="{DCBC20E8-E3A0-6945-93CF-70451FEBC821}"/>
          </ac:spMkLst>
        </pc:spChg>
        <pc:spChg chg="add del mod">
          <ac:chgData name="McCaughey, Aiden" userId="892ca3bb-8ba4-4542-a98a-8b8f472325c5" providerId="ADAL" clId="{66F70E9F-334A-D449-A1B3-142E4B10C428}" dt="2019-04-07T14:36:43.655" v="5071"/>
          <ac:spMkLst>
            <pc:docMk/>
            <pc:sldMk cId="3132918420" sldId="347"/>
            <ac:spMk id="11" creationId="{C1937ECA-04BE-454A-BDF1-F43DBE56D607}"/>
          </ac:spMkLst>
        </pc:spChg>
        <pc:spChg chg="add mod">
          <ac:chgData name="McCaughey, Aiden" userId="892ca3bb-8ba4-4542-a98a-8b8f472325c5" providerId="ADAL" clId="{66F70E9F-334A-D449-A1B3-142E4B10C428}" dt="2019-04-07T14:37:04.885" v="5127" actId="1035"/>
          <ac:spMkLst>
            <pc:docMk/>
            <pc:sldMk cId="3132918420" sldId="347"/>
            <ac:spMk id="17" creationId="{A25F26A6-FB2E-E54E-B408-CC5699BC1BAF}"/>
          </ac:spMkLst>
        </pc:spChg>
        <pc:spChg chg="add">
          <ac:chgData name="McCaughey, Aiden" userId="892ca3bb-8ba4-4542-a98a-8b8f472325c5" providerId="ADAL" clId="{66F70E9F-334A-D449-A1B3-142E4B10C428}" dt="2019-04-07T14:36:44.185" v="5072"/>
          <ac:spMkLst>
            <pc:docMk/>
            <pc:sldMk cId="3132918420" sldId="347"/>
            <ac:spMk id="18" creationId="{D6D42241-509C-0E48-932E-A1CBDE1C8428}"/>
          </ac:spMkLst>
        </pc:spChg>
        <pc:picChg chg="add del mod">
          <ac:chgData name="McCaughey, Aiden" userId="892ca3bb-8ba4-4542-a98a-8b8f472325c5" providerId="ADAL" clId="{66F70E9F-334A-D449-A1B3-142E4B10C428}" dt="2019-04-06T19:10:23.044" v="261" actId="478"/>
          <ac:picMkLst>
            <pc:docMk/>
            <pc:sldMk cId="3132918420" sldId="347"/>
            <ac:picMk id="5" creationId="{4642A878-E290-4C4E-B0AA-FAF4B26367FF}"/>
          </ac:picMkLst>
        </pc:picChg>
        <pc:picChg chg="add del mod">
          <ac:chgData name="McCaughey, Aiden" userId="892ca3bb-8ba4-4542-a98a-8b8f472325c5" providerId="ADAL" clId="{66F70E9F-334A-D449-A1B3-142E4B10C428}" dt="2019-04-07T14:36:58.676" v="5108"/>
          <ac:picMkLst>
            <pc:docMk/>
            <pc:sldMk cId="3132918420" sldId="347"/>
            <ac:picMk id="6" creationId="{728AAA12-9ACA-4242-B9DD-0FE42B88AD8E}"/>
          </ac:picMkLst>
        </pc:picChg>
        <pc:picChg chg="add mod">
          <ac:chgData name="McCaughey, Aiden" userId="892ca3bb-8ba4-4542-a98a-8b8f472325c5" providerId="ADAL" clId="{66F70E9F-334A-D449-A1B3-142E4B10C428}" dt="2019-04-07T14:06:26.780" v="4075" actId="1076"/>
          <ac:picMkLst>
            <pc:docMk/>
            <pc:sldMk cId="3132918420" sldId="347"/>
            <ac:picMk id="10" creationId="{AE849B07-2B1E-C24D-B2EE-A3AB386556DF}"/>
          </ac:picMkLst>
        </pc:picChg>
        <pc:picChg chg="add del">
          <ac:chgData name="McCaughey, Aiden" userId="892ca3bb-8ba4-4542-a98a-8b8f472325c5" providerId="ADAL" clId="{66F70E9F-334A-D449-A1B3-142E4B10C428}" dt="2019-04-07T14:36:57.865" v="5107"/>
          <ac:picMkLst>
            <pc:docMk/>
            <pc:sldMk cId="3132918420" sldId="347"/>
            <ac:picMk id="21" creationId="{253B7578-2CEE-D54A-9A13-F70B7BFE7E4C}"/>
          </ac:picMkLst>
        </pc:picChg>
        <pc:cxnChg chg="add del mod">
          <ac:chgData name="McCaughey, Aiden" userId="892ca3bb-8ba4-4542-a98a-8b8f472325c5" providerId="ADAL" clId="{66F70E9F-334A-D449-A1B3-142E4B10C428}" dt="2019-04-07T14:36:43.655" v="5071"/>
          <ac:cxnSpMkLst>
            <pc:docMk/>
            <pc:sldMk cId="3132918420" sldId="347"/>
            <ac:cxnSpMk id="12" creationId="{A2F0A23A-6034-1A4C-9C6B-093E8488731F}"/>
          </ac:cxnSpMkLst>
        </pc:cxnChg>
        <pc:cxnChg chg="add del mod">
          <ac:chgData name="McCaughey, Aiden" userId="892ca3bb-8ba4-4542-a98a-8b8f472325c5" providerId="ADAL" clId="{66F70E9F-334A-D449-A1B3-142E4B10C428}" dt="2019-04-07T14:36:43.655" v="5071"/>
          <ac:cxnSpMkLst>
            <pc:docMk/>
            <pc:sldMk cId="3132918420" sldId="347"/>
            <ac:cxnSpMk id="13" creationId="{C1568D87-1127-DC49-9019-892031082AB3}"/>
          </ac:cxnSpMkLst>
        </pc:cxnChg>
        <pc:cxnChg chg="add">
          <ac:chgData name="McCaughey, Aiden" userId="892ca3bb-8ba4-4542-a98a-8b8f472325c5" providerId="ADAL" clId="{66F70E9F-334A-D449-A1B3-142E4B10C428}" dt="2019-04-07T14:36:44.185" v="5072"/>
          <ac:cxnSpMkLst>
            <pc:docMk/>
            <pc:sldMk cId="3132918420" sldId="347"/>
            <ac:cxnSpMk id="19" creationId="{1F07317F-DE64-DE48-834F-5661201D93A3}"/>
          </ac:cxnSpMkLst>
        </pc:cxnChg>
        <pc:cxnChg chg="add">
          <ac:chgData name="McCaughey, Aiden" userId="892ca3bb-8ba4-4542-a98a-8b8f472325c5" providerId="ADAL" clId="{66F70E9F-334A-D449-A1B3-142E4B10C428}" dt="2019-04-07T14:36:44.185" v="5072"/>
          <ac:cxnSpMkLst>
            <pc:docMk/>
            <pc:sldMk cId="3132918420" sldId="347"/>
            <ac:cxnSpMk id="20" creationId="{A0870FE6-3256-9D4F-84AA-D63A24D4CD01}"/>
          </ac:cxnSpMkLst>
        </pc:cxnChg>
      </pc:sldChg>
      <pc:sldChg chg="modSp ord">
        <pc:chgData name="McCaughey, Aiden" userId="892ca3bb-8ba4-4542-a98a-8b8f472325c5" providerId="ADAL" clId="{66F70E9F-334A-D449-A1B3-142E4B10C428}" dt="2019-04-07T14:18:45.208" v="4600" actId="20577"/>
        <pc:sldMkLst>
          <pc:docMk/>
          <pc:sldMk cId="2103700844" sldId="348"/>
        </pc:sldMkLst>
        <pc:spChg chg="mod">
          <ac:chgData name="McCaughey, Aiden" userId="892ca3bb-8ba4-4542-a98a-8b8f472325c5" providerId="ADAL" clId="{66F70E9F-334A-D449-A1B3-142E4B10C428}" dt="2019-04-07T13:48:40.297" v="3353" actId="20577"/>
          <ac:spMkLst>
            <pc:docMk/>
            <pc:sldMk cId="2103700844" sldId="348"/>
            <ac:spMk id="2" creationId="{0A09EB4E-C505-084F-B686-7306040FECEA}"/>
          </ac:spMkLst>
        </pc:spChg>
        <pc:spChg chg="mod">
          <ac:chgData name="McCaughey, Aiden" userId="892ca3bb-8ba4-4542-a98a-8b8f472325c5" providerId="ADAL" clId="{66F70E9F-334A-D449-A1B3-142E4B10C428}" dt="2019-04-07T14:18:45.208" v="4600" actId="20577"/>
          <ac:spMkLst>
            <pc:docMk/>
            <pc:sldMk cId="2103700844" sldId="348"/>
            <ac:spMk id="5" creationId="{4752EE01-A2CC-E343-9B37-732C9FCEAD67}"/>
          </ac:spMkLst>
        </pc:spChg>
      </pc:sldChg>
      <pc:sldChg chg="modSp ord">
        <pc:chgData name="McCaughey, Aiden" userId="892ca3bb-8ba4-4542-a98a-8b8f472325c5" providerId="ADAL" clId="{66F70E9F-334A-D449-A1B3-142E4B10C428}" dt="2019-04-07T14:14:38.720" v="4530" actId="20577"/>
        <pc:sldMkLst>
          <pc:docMk/>
          <pc:sldMk cId="2058309799" sldId="349"/>
        </pc:sldMkLst>
        <pc:spChg chg="mod">
          <ac:chgData name="McCaughey, Aiden" userId="892ca3bb-8ba4-4542-a98a-8b8f472325c5" providerId="ADAL" clId="{66F70E9F-334A-D449-A1B3-142E4B10C428}" dt="2019-04-07T14:14:38.720" v="4530" actId="20577"/>
          <ac:spMkLst>
            <pc:docMk/>
            <pc:sldMk cId="2058309799" sldId="349"/>
            <ac:spMk id="2" creationId="{44087133-CB0C-BE48-A0A8-F074390E65F6}"/>
          </ac:spMkLst>
        </pc:spChg>
        <pc:spChg chg="mod">
          <ac:chgData name="McCaughey, Aiden" userId="892ca3bb-8ba4-4542-a98a-8b8f472325c5" providerId="ADAL" clId="{66F70E9F-334A-D449-A1B3-142E4B10C428}" dt="2019-04-07T14:14:31.932" v="4523" actId="20577"/>
          <ac:spMkLst>
            <pc:docMk/>
            <pc:sldMk cId="2058309799" sldId="349"/>
            <ac:spMk id="3" creationId="{543C9F22-AFA8-A940-B8B5-AB7AE0BBE738}"/>
          </ac:spMkLst>
        </pc:spChg>
        <pc:picChg chg="mod">
          <ac:chgData name="McCaughey, Aiden" userId="892ca3bb-8ba4-4542-a98a-8b8f472325c5" providerId="ADAL" clId="{66F70E9F-334A-D449-A1B3-142E4B10C428}" dt="2019-04-07T14:14:34.350" v="4524" actId="1076"/>
          <ac:picMkLst>
            <pc:docMk/>
            <pc:sldMk cId="2058309799" sldId="349"/>
            <ac:picMk id="5" creationId="{D1ABF043-7BD5-A54B-965D-C19BB640292A}"/>
          </ac:picMkLst>
        </pc:picChg>
      </pc:sldChg>
      <pc:sldChg chg="delSp modSp ord">
        <pc:chgData name="McCaughey, Aiden" userId="892ca3bb-8ba4-4542-a98a-8b8f472325c5" providerId="ADAL" clId="{66F70E9F-334A-D449-A1B3-142E4B10C428}" dt="2019-04-07T15:47:39.036" v="7216" actId="14100"/>
        <pc:sldMkLst>
          <pc:docMk/>
          <pc:sldMk cId="1464585549" sldId="351"/>
        </pc:sldMkLst>
        <pc:spChg chg="mod">
          <ac:chgData name="McCaughey, Aiden" userId="892ca3bb-8ba4-4542-a98a-8b8f472325c5" providerId="ADAL" clId="{66F70E9F-334A-D449-A1B3-142E4B10C428}" dt="2019-04-07T15:38:13.011" v="7187" actId="20577"/>
          <ac:spMkLst>
            <pc:docMk/>
            <pc:sldMk cId="1464585549" sldId="351"/>
            <ac:spMk id="2" creationId="{F40B9E31-2D96-AF41-A25A-6AED7BD83E9C}"/>
          </ac:spMkLst>
        </pc:spChg>
        <pc:spChg chg="mod">
          <ac:chgData name="McCaughey, Aiden" userId="892ca3bb-8ba4-4542-a98a-8b8f472325c5" providerId="ADAL" clId="{66F70E9F-334A-D449-A1B3-142E4B10C428}" dt="2019-04-07T15:37:11.215" v="7142" actId="14100"/>
          <ac:spMkLst>
            <pc:docMk/>
            <pc:sldMk cId="1464585549" sldId="351"/>
            <ac:spMk id="3" creationId="{AE4AC619-7BCE-2C41-98EE-84EFFEB4EDBC}"/>
          </ac:spMkLst>
        </pc:spChg>
        <pc:spChg chg="mod">
          <ac:chgData name="McCaughey, Aiden" userId="892ca3bb-8ba4-4542-a98a-8b8f472325c5" providerId="ADAL" clId="{66F70E9F-334A-D449-A1B3-142E4B10C428}" dt="2019-04-07T15:47:30.585" v="7215" actId="20577"/>
          <ac:spMkLst>
            <pc:docMk/>
            <pc:sldMk cId="1464585549" sldId="351"/>
            <ac:spMk id="5" creationId="{B837BA6D-AB05-E344-90D0-FB50B3DB61D7}"/>
          </ac:spMkLst>
        </pc:spChg>
        <pc:cxnChg chg="mod">
          <ac:chgData name="McCaughey, Aiden" userId="892ca3bb-8ba4-4542-a98a-8b8f472325c5" providerId="ADAL" clId="{66F70E9F-334A-D449-A1B3-142E4B10C428}" dt="2019-04-07T15:39:29.820" v="7207" actId="14100"/>
          <ac:cxnSpMkLst>
            <pc:docMk/>
            <pc:sldMk cId="1464585549" sldId="351"/>
            <ac:cxnSpMk id="14" creationId="{BF53C969-905A-5948-BDD0-3C2284424CF8}"/>
          </ac:cxnSpMkLst>
        </pc:cxnChg>
        <pc:cxnChg chg="del mod">
          <ac:chgData name="McCaughey, Aiden" userId="892ca3bb-8ba4-4542-a98a-8b8f472325c5" providerId="ADAL" clId="{66F70E9F-334A-D449-A1B3-142E4B10C428}" dt="2019-04-07T15:39:33.969" v="7208" actId="478"/>
          <ac:cxnSpMkLst>
            <pc:docMk/>
            <pc:sldMk cId="1464585549" sldId="351"/>
            <ac:cxnSpMk id="15" creationId="{402D8693-92EB-0643-966E-4C2BA8907CD0}"/>
          </ac:cxnSpMkLst>
        </pc:cxnChg>
        <pc:cxnChg chg="mod">
          <ac:chgData name="McCaughey, Aiden" userId="892ca3bb-8ba4-4542-a98a-8b8f472325c5" providerId="ADAL" clId="{66F70E9F-334A-D449-A1B3-142E4B10C428}" dt="2019-04-07T15:47:39.036" v="7216" actId="14100"/>
          <ac:cxnSpMkLst>
            <pc:docMk/>
            <pc:sldMk cId="1464585549" sldId="351"/>
            <ac:cxnSpMk id="19" creationId="{A0749EE4-D397-0946-A60A-CBE25E3E7EB6}"/>
          </ac:cxnSpMkLst>
        </pc:cxnChg>
      </pc:sldChg>
      <pc:sldChg chg="modSp ord">
        <pc:chgData name="McCaughey, Aiden" userId="892ca3bb-8ba4-4542-a98a-8b8f472325c5" providerId="ADAL" clId="{66F70E9F-334A-D449-A1B3-142E4B10C428}" dt="2019-04-07T15:57:17.285" v="7568"/>
        <pc:sldMkLst>
          <pc:docMk/>
          <pc:sldMk cId="2700885903" sldId="352"/>
        </pc:sldMkLst>
        <pc:spChg chg="mod">
          <ac:chgData name="McCaughey, Aiden" userId="892ca3bb-8ba4-4542-a98a-8b8f472325c5" providerId="ADAL" clId="{66F70E9F-334A-D449-A1B3-142E4B10C428}" dt="2019-04-06T19:12:46.180" v="361" actId="20577"/>
          <ac:spMkLst>
            <pc:docMk/>
            <pc:sldMk cId="2700885903" sldId="352"/>
            <ac:spMk id="3" creationId="{9D58E0DA-EE6D-EC47-9562-2A1BA4891980}"/>
          </ac:spMkLst>
        </pc:spChg>
        <pc:spChg chg="mod">
          <ac:chgData name="McCaughey, Aiden" userId="892ca3bb-8ba4-4542-a98a-8b8f472325c5" providerId="ADAL" clId="{66F70E9F-334A-D449-A1B3-142E4B10C428}" dt="2019-04-06T19:13:23.996" v="365" actId="20578"/>
          <ac:spMkLst>
            <pc:docMk/>
            <pc:sldMk cId="2700885903" sldId="352"/>
            <ac:spMk id="5" creationId="{1CFAEE5A-4A6A-B545-903C-865A9EEA6B04}"/>
          </ac:spMkLst>
        </pc:spChg>
        <pc:spChg chg="mod">
          <ac:chgData name="McCaughey, Aiden" userId="892ca3bb-8ba4-4542-a98a-8b8f472325c5" providerId="ADAL" clId="{66F70E9F-334A-D449-A1B3-142E4B10C428}" dt="2019-04-06T19:12:36.560" v="356" actId="1076"/>
          <ac:spMkLst>
            <pc:docMk/>
            <pc:sldMk cId="2700885903" sldId="352"/>
            <ac:spMk id="6" creationId="{293166EF-9B56-B648-89A2-1E68EA7DDB10}"/>
          </ac:spMkLst>
        </pc:spChg>
        <pc:cxnChg chg="mod">
          <ac:chgData name="McCaughey, Aiden" userId="892ca3bb-8ba4-4542-a98a-8b8f472325c5" providerId="ADAL" clId="{66F70E9F-334A-D449-A1B3-142E4B10C428}" dt="2019-04-06T19:12:33.961" v="355" actId="1076"/>
          <ac:cxnSpMkLst>
            <pc:docMk/>
            <pc:sldMk cId="2700885903" sldId="352"/>
            <ac:cxnSpMk id="7" creationId="{C8F1FFD0-D839-6B40-9887-C57626CF544F}"/>
          </ac:cxnSpMkLst>
        </pc:cxnChg>
      </pc:sldChg>
      <pc:sldChg chg="modSp">
        <pc:chgData name="McCaughey, Aiden" userId="892ca3bb-8ba4-4542-a98a-8b8f472325c5" providerId="ADAL" clId="{66F70E9F-334A-D449-A1B3-142E4B10C428}" dt="2019-04-07T12:22:06.110" v="1245" actId="20577"/>
        <pc:sldMkLst>
          <pc:docMk/>
          <pc:sldMk cId="1167258895" sldId="366"/>
        </pc:sldMkLst>
        <pc:spChg chg="mod">
          <ac:chgData name="McCaughey, Aiden" userId="892ca3bb-8ba4-4542-a98a-8b8f472325c5" providerId="ADAL" clId="{66F70E9F-334A-D449-A1B3-142E4B10C428}" dt="2019-04-07T12:21:18.542" v="1211" actId="20577"/>
          <ac:spMkLst>
            <pc:docMk/>
            <pc:sldMk cId="1167258895" sldId="366"/>
            <ac:spMk id="2" creationId="{643A495C-6F10-3B4B-8E7C-1623FC5501EF}"/>
          </ac:spMkLst>
        </pc:spChg>
        <pc:spChg chg="mod">
          <ac:chgData name="McCaughey, Aiden" userId="892ca3bb-8ba4-4542-a98a-8b8f472325c5" providerId="ADAL" clId="{66F70E9F-334A-D449-A1B3-142E4B10C428}" dt="2019-04-07T12:22:06.110" v="1245" actId="20577"/>
          <ac:spMkLst>
            <pc:docMk/>
            <pc:sldMk cId="1167258895" sldId="366"/>
            <ac:spMk id="3" creationId="{92874235-DD04-0041-BDDB-EF628B66C669}"/>
          </ac:spMkLst>
        </pc:spChg>
      </pc:sldChg>
      <pc:sldChg chg="addSp delSp modSp add">
        <pc:chgData name="McCaughey, Aiden" userId="892ca3bb-8ba4-4542-a98a-8b8f472325c5" providerId="ADAL" clId="{66F70E9F-334A-D449-A1B3-142E4B10C428}" dt="2019-04-07T12:24:52.294" v="1356" actId="478"/>
        <pc:sldMkLst>
          <pc:docMk/>
          <pc:sldMk cId="1125241285" sldId="367"/>
        </pc:sldMkLst>
        <pc:spChg chg="mod">
          <ac:chgData name="McCaughey, Aiden" userId="892ca3bb-8ba4-4542-a98a-8b8f472325c5" providerId="ADAL" clId="{66F70E9F-334A-D449-A1B3-142E4B10C428}" dt="2019-04-07T12:17:32.155" v="983" actId="20577"/>
          <ac:spMkLst>
            <pc:docMk/>
            <pc:sldMk cId="1125241285" sldId="367"/>
            <ac:spMk id="2" creationId="{055AFA6A-1DB2-2E4F-A473-7DAEAF9018B5}"/>
          </ac:spMkLst>
        </pc:spChg>
        <pc:spChg chg="del mod">
          <ac:chgData name="McCaughey, Aiden" userId="892ca3bb-8ba4-4542-a98a-8b8f472325c5" providerId="ADAL" clId="{66F70E9F-334A-D449-A1B3-142E4B10C428}" dt="2019-04-07T12:23:12.429" v="1293" actId="478"/>
          <ac:spMkLst>
            <pc:docMk/>
            <pc:sldMk cId="1125241285" sldId="367"/>
            <ac:spMk id="3" creationId="{DF26DA43-4423-A048-BF3B-5BC85EF87E30}"/>
          </ac:spMkLst>
        </pc:spChg>
        <pc:spChg chg="add mod">
          <ac:chgData name="McCaughey, Aiden" userId="892ca3bb-8ba4-4542-a98a-8b8f472325c5" providerId="ADAL" clId="{66F70E9F-334A-D449-A1B3-142E4B10C428}" dt="2019-04-07T12:23:25.771" v="1297" actId="1076"/>
          <ac:spMkLst>
            <pc:docMk/>
            <pc:sldMk cId="1125241285" sldId="367"/>
            <ac:spMk id="6" creationId="{CCE264AF-7D19-9645-B451-B5A7933AB81E}"/>
          </ac:spMkLst>
        </pc:spChg>
        <pc:spChg chg="add mod">
          <ac:chgData name="McCaughey, Aiden" userId="892ca3bb-8ba4-4542-a98a-8b8f472325c5" providerId="ADAL" clId="{66F70E9F-334A-D449-A1B3-142E4B10C428}" dt="2019-04-07T12:18:26.246" v="1062" actId="1076"/>
          <ac:spMkLst>
            <pc:docMk/>
            <pc:sldMk cId="1125241285" sldId="367"/>
            <ac:spMk id="7" creationId="{E79B82A1-5037-9449-A194-42E7F398DE44}"/>
          </ac:spMkLst>
        </pc:spChg>
        <pc:spChg chg="add mod">
          <ac:chgData name="McCaughey, Aiden" userId="892ca3bb-8ba4-4542-a98a-8b8f472325c5" providerId="ADAL" clId="{66F70E9F-334A-D449-A1B3-142E4B10C428}" dt="2019-04-07T12:19:39.462" v="1180" actId="1076"/>
          <ac:spMkLst>
            <pc:docMk/>
            <pc:sldMk cId="1125241285" sldId="367"/>
            <ac:spMk id="8" creationId="{238DDB98-CBA6-1E4C-A328-5A3CBF66238D}"/>
          </ac:spMkLst>
        </pc:spChg>
        <pc:spChg chg="add del mod">
          <ac:chgData name="McCaughey, Aiden" userId="892ca3bb-8ba4-4542-a98a-8b8f472325c5" providerId="ADAL" clId="{66F70E9F-334A-D449-A1B3-142E4B10C428}" dt="2019-04-07T12:23:15.578" v="1294" actId="478"/>
          <ac:spMkLst>
            <pc:docMk/>
            <pc:sldMk cId="1125241285" sldId="367"/>
            <ac:spMk id="18" creationId="{A19BEAD9-6501-D44D-8AB1-2E99EC7A8D11}"/>
          </ac:spMkLst>
        </pc:spChg>
        <pc:spChg chg="add del mod">
          <ac:chgData name="McCaughey, Aiden" userId="892ca3bb-8ba4-4542-a98a-8b8f472325c5" providerId="ADAL" clId="{66F70E9F-334A-D449-A1B3-142E4B10C428}" dt="2019-04-07T12:24:52.294" v="1356" actId="478"/>
          <ac:spMkLst>
            <pc:docMk/>
            <pc:sldMk cId="1125241285" sldId="367"/>
            <ac:spMk id="24" creationId="{4AC0C38C-EC9A-014A-85C1-3E0C5B9B3CC9}"/>
          </ac:spMkLst>
        </pc:spChg>
        <pc:picChg chg="add mod">
          <ac:chgData name="McCaughey, Aiden" userId="892ca3bb-8ba4-4542-a98a-8b8f472325c5" providerId="ADAL" clId="{66F70E9F-334A-D449-A1B3-142E4B10C428}" dt="2019-04-07T12:23:21.451" v="1296" actId="1076"/>
          <ac:picMkLst>
            <pc:docMk/>
            <pc:sldMk cId="1125241285" sldId="367"/>
            <ac:picMk id="5" creationId="{883D7D53-2760-AF41-B30A-D323B795EC30}"/>
          </ac:picMkLst>
        </pc:picChg>
        <pc:cxnChg chg="add mod">
          <ac:chgData name="McCaughey, Aiden" userId="892ca3bb-8ba4-4542-a98a-8b8f472325c5" providerId="ADAL" clId="{66F70E9F-334A-D449-A1B3-142E4B10C428}" dt="2019-04-07T12:23:31.024" v="1299" actId="14100"/>
          <ac:cxnSpMkLst>
            <pc:docMk/>
            <pc:sldMk cId="1125241285" sldId="367"/>
            <ac:cxnSpMk id="10" creationId="{21C95D75-2BDC-4B45-AB3F-E9706C5F8001}"/>
          </ac:cxnSpMkLst>
        </pc:cxnChg>
        <pc:cxnChg chg="add mod">
          <ac:chgData name="McCaughey, Aiden" userId="892ca3bb-8ba4-4542-a98a-8b8f472325c5" providerId="ADAL" clId="{66F70E9F-334A-D449-A1B3-142E4B10C428}" dt="2019-04-07T12:23:34.906" v="1300" actId="14100"/>
          <ac:cxnSpMkLst>
            <pc:docMk/>
            <pc:sldMk cId="1125241285" sldId="367"/>
            <ac:cxnSpMk id="12" creationId="{EE17AE03-CFF5-B047-8069-9CCDBCD38792}"/>
          </ac:cxnSpMkLst>
        </pc:cxnChg>
        <pc:cxnChg chg="add mod">
          <ac:chgData name="McCaughey, Aiden" userId="892ca3bb-8ba4-4542-a98a-8b8f472325c5" providerId="ADAL" clId="{66F70E9F-334A-D449-A1B3-142E4B10C428}" dt="2019-04-07T12:24:11.323" v="1302" actId="14100"/>
          <ac:cxnSpMkLst>
            <pc:docMk/>
            <pc:sldMk cId="1125241285" sldId="367"/>
            <ac:cxnSpMk id="16" creationId="{57F06179-63DD-7F46-81BE-24F225C44400}"/>
          </ac:cxnSpMkLst>
        </pc:cxnChg>
      </pc:sldChg>
      <pc:sldChg chg="addSp delSp modSp add">
        <pc:chgData name="McCaughey, Aiden" userId="892ca3bb-8ba4-4542-a98a-8b8f472325c5" providerId="ADAL" clId="{66F70E9F-334A-D449-A1B3-142E4B10C428}" dt="2019-04-07T13:01:37.431" v="1916" actId="14100"/>
        <pc:sldMkLst>
          <pc:docMk/>
          <pc:sldMk cId="2648664248" sldId="370"/>
        </pc:sldMkLst>
        <pc:spChg chg="mod">
          <ac:chgData name="McCaughey, Aiden" userId="892ca3bb-8ba4-4542-a98a-8b8f472325c5" providerId="ADAL" clId="{66F70E9F-334A-D449-A1B3-142E4B10C428}" dt="2019-04-07T12:25:12.817" v="1376" actId="20577"/>
          <ac:spMkLst>
            <pc:docMk/>
            <pc:sldMk cId="2648664248" sldId="370"/>
            <ac:spMk id="2" creationId="{B18CA98B-C898-6440-9991-C40A7A168C3B}"/>
          </ac:spMkLst>
        </pc:spChg>
        <pc:spChg chg="mod">
          <ac:chgData name="McCaughey, Aiden" userId="892ca3bb-8ba4-4542-a98a-8b8f472325c5" providerId="ADAL" clId="{66F70E9F-334A-D449-A1B3-142E4B10C428}" dt="2019-04-07T13:01:37.431" v="1916" actId="14100"/>
          <ac:spMkLst>
            <pc:docMk/>
            <pc:sldMk cId="2648664248" sldId="370"/>
            <ac:spMk id="3" creationId="{2282FD4D-CB41-8547-8323-BF00BC6D636C}"/>
          </ac:spMkLst>
        </pc:spChg>
        <pc:spChg chg="add mod">
          <ac:chgData name="McCaughey, Aiden" userId="892ca3bb-8ba4-4542-a98a-8b8f472325c5" providerId="ADAL" clId="{66F70E9F-334A-D449-A1B3-142E4B10C428}" dt="2019-04-07T12:56:31.424" v="1889" actId="1035"/>
          <ac:spMkLst>
            <pc:docMk/>
            <pc:sldMk cId="2648664248" sldId="370"/>
            <ac:spMk id="6" creationId="{CA2B3BF4-D071-E64F-9CFE-72FF0268D9EB}"/>
          </ac:spMkLst>
        </pc:spChg>
        <pc:picChg chg="add del mod">
          <ac:chgData name="McCaughey, Aiden" userId="892ca3bb-8ba4-4542-a98a-8b8f472325c5" providerId="ADAL" clId="{66F70E9F-334A-D449-A1B3-142E4B10C428}" dt="2019-04-07T12:55:03.347" v="1837" actId="478"/>
          <ac:picMkLst>
            <pc:docMk/>
            <pc:sldMk cId="2648664248" sldId="370"/>
            <ac:picMk id="5" creationId="{0AE861AA-D4B1-0942-ABBD-EAA83BF2B83F}"/>
          </ac:picMkLst>
        </pc:picChg>
        <pc:picChg chg="add del mod">
          <ac:chgData name="McCaughey, Aiden" userId="892ca3bb-8ba4-4542-a98a-8b8f472325c5" providerId="ADAL" clId="{66F70E9F-334A-D449-A1B3-142E4B10C428}" dt="2019-04-07T12:55:42.421" v="1862" actId="478"/>
          <ac:picMkLst>
            <pc:docMk/>
            <pc:sldMk cId="2648664248" sldId="370"/>
            <ac:picMk id="14" creationId="{A0C3A1D1-ADF1-B141-850F-E00D1F5742CC}"/>
          </ac:picMkLst>
        </pc:picChg>
        <pc:picChg chg="add del mod">
          <ac:chgData name="McCaughey, Aiden" userId="892ca3bb-8ba4-4542-a98a-8b8f472325c5" providerId="ADAL" clId="{66F70E9F-334A-D449-A1B3-142E4B10C428}" dt="2019-04-07T13:00:46.639" v="1890" actId="478"/>
          <ac:picMkLst>
            <pc:docMk/>
            <pc:sldMk cId="2648664248" sldId="370"/>
            <ac:picMk id="15" creationId="{2CA23D66-EFB0-324B-84D1-252BBF69AA80}"/>
          </ac:picMkLst>
        </pc:picChg>
        <pc:picChg chg="add mod">
          <ac:chgData name="McCaughey, Aiden" userId="892ca3bb-8ba4-4542-a98a-8b8f472325c5" providerId="ADAL" clId="{66F70E9F-334A-D449-A1B3-142E4B10C428}" dt="2019-04-07T13:01:11.039" v="1898" actId="14100"/>
          <ac:picMkLst>
            <pc:docMk/>
            <pc:sldMk cId="2648664248" sldId="370"/>
            <ac:picMk id="20" creationId="{B876F71B-32A2-4B4B-8A8E-B6DA784704B0}"/>
          </ac:picMkLst>
        </pc:picChg>
        <pc:cxnChg chg="add del mod">
          <ac:chgData name="McCaughey, Aiden" userId="892ca3bb-8ba4-4542-a98a-8b8f472325c5" providerId="ADAL" clId="{66F70E9F-334A-D449-A1B3-142E4B10C428}" dt="2019-04-07T12:55:54.410" v="1866"/>
          <ac:cxnSpMkLst>
            <pc:docMk/>
            <pc:sldMk cId="2648664248" sldId="370"/>
            <ac:cxnSpMk id="7" creationId="{52283BE3-4DF0-D04E-BB94-2141CA2F9586}"/>
          </ac:cxnSpMkLst>
        </pc:cxnChg>
        <pc:cxnChg chg="add del mod">
          <ac:chgData name="McCaughey, Aiden" userId="892ca3bb-8ba4-4542-a98a-8b8f472325c5" providerId="ADAL" clId="{66F70E9F-334A-D449-A1B3-142E4B10C428}" dt="2019-04-07T12:55:54.410" v="1866"/>
          <ac:cxnSpMkLst>
            <pc:docMk/>
            <pc:sldMk cId="2648664248" sldId="370"/>
            <ac:cxnSpMk id="10" creationId="{222BEDD3-1A80-4846-B65F-C4B81B3CBEA3}"/>
          </ac:cxnSpMkLst>
        </pc:cxnChg>
        <pc:cxnChg chg="add del mod">
          <ac:chgData name="McCaughey, Aiden" userId="892ca3bb-8ba4-4542-a98a-8b8f472325c5" providerId="ADAL" clId="{66F70E9F-334A-D449-A1B3-142E4B10C428}" dt="2019-04-07T13:01:05.079" v="1896"/>
          <ac:cxnSpMkLst>
            <pc:docMk/>
            <pc:sldMk cId="2648664248" sldId="370"/>
            <ac:cxnSpMk id="16" creationId="{1E08F043-0EBE-024C-AA11-9C711F78C3BF}"/>
          </ac:cxnSpMkLst>
        </pc:cxnChg>
        <pc:cxnChg chg="add del mod">
          <ac:chgData name="McCaughey, Aiden" userId="892ca3bb-8ba4-4542-a98a-8b8f472325c5" providerId="ADAL" clId="{66F70E9F-334A-D449-A1B3-142E4B10C428}" dt="2019-04-07T13:01:05.079" v="1896"/>
          <ac:cxnSpMkLst>
            <pc:docMk/>
            <pc:sldMk cId="2648664248" sldId="370"/>
            <ac:cxnSpMk id="17" creationId="{DA620CEC-9B29-734A-BFE2-4769FF09AEC4}"/>
          </ac:cxnSpMkLst>
        </pc:cxnChg>
        <pc:cxnChg chg="add del">
          <ac:chgData name="McCaughey, Aiden" userId="892ca3bb-8ba4-4542-a98a-8b8f472325c5" providerId="ADAL" clId="{66F70E9F-334A-D449-A1B3-142E4B10C428}" dt="2019-04-07T13:01:03.293" v="1895"/>
          <ac:cxnSpMkLst>
            <pc:docMk/>
            <pc:sldMk cId="2648664248" sldId="370"/>
            <ac:cxnSpMk id="21" creationId="{EA10562B-C9FA-1942-88D7-DAEA8E9C28A2}"/>
          </ac:cxnSpMkLst>
        </pc:cxnChg>
        <pc:cxnChg chg="add del">
          <ac:chgData name="McCaughey, Aiden" userId="892ca3bb-8ba4-4542-a98a-8b8f472325c5" providerId="ADAL" clId="{66F70E9F-334A-D449-A1B3-142E4B10C428}" dt="2019-04-07T13:01:03.293" v="1895"/>
          <ac:cxnSpMkLst>
            <pc:docMk/>
            <pc:sldMk cId="2648664248" sldId="370"/>
            <ac:cxnSpMk id="22" creationId="{113037D6-2A61-C346-9CE5-23413843911C}"/>
          </ac:cxnSpMkLst>
        </pc:cxnChg>
        <pc:cxnChg chg="add mod">
          <ac:chgData name="McCaughey, Aiden" userId="892ca3bb-8ba4-4542-a98a-8b8f472325c5" providerId="ADAL" clId="{66F70E9F-334A-D449-A1B3-142E4B10C428}" dt="2019-04-07T13:01:21.175" v="1914" actId="1038"/>
          <ac:cxnSpMkLst>
            <pc:docMk/>
            <pc:sldMk cId="2648664248" sldId="370"/>
            <ac:cxnSpMk id="23" creationId="{D89F7021-B0ED-0045-AF39-F8293744F181}"/>
          </ac:cxnSpMkLst>
        </pc:cxnChg>
        <pc:cxnChg chg="add mod">
          <ac:chgData name="McCaughey, Aiden" userId="892ca3bb-8ba4-4542-a98a-8b8f472325c5" providerId="ADAL" clId="{66F70E9F-334A-D449-A1B3-142E4B10C428}" dt="2019-04-07T13:01:21.175" v="1914" actId="1038"/>
          <ac:cxnSpMkLst>
            <pc:docMk/>
            <pc:sldMk cId="2648664248" sldId="370"/>
            <ac:cxnSpMk id="24" creationId="{5EB14868-8374-6A4F-9A1E-3707E2510F94}"/>
          </ac:cxnSpMkLst>
        </pc:cxnChg>
      </pc:sldChg>
      <pc:sldChg chg="addSp delSp modSp add">
        <pc:chgData name="McCaughey, Aiden" userId="892ca3bb-8ba4-4542-a98a-8b8f472325c5" providerId="ADAL" clId="{66F70E9F-334A-D449-A1B3-142E4B10C428}" dt="2019-04-07T13:12:31.287" v="2274" actId="404"/>
        <pc:sldMkLst>
          <pc:docMk/>
          <pc:sldMk cId="784761986" sldId="371"/>
        </pc:sldMkLst>
        <pc:spChg chg="mod">
          <ac:chgData name="McCaughey, Aiden" userId="892ca3bb-8ba4-4542-a98a-8b8f472325c5" providerId="ADAL" clId="{66F70E9F-334A-D449-A1B3-142E4B10C428}" dt="2019-04-07T13:07:31.090" v="2043" actId="20577"/>
          <ac:spMkLst>
            <pc:docMk/>
            <pc:sldMk cId="784761986" sldId="371"/>
            <ac:spMk id="2" creationId="{31ECCB96-53EC-AF4A-9F0D-11D5C2F341E0}"/>
          </ac:spMkLst>
        </pc:spChg>
        <pc:spChg chg="del mod">
          <ac:chgData name="McCaughey, Aiden" userId="892ca3bb-8ba4-4542-a98a-8b8f472325c5" providerId="ADAL" clId="{66F70E9F-334A-D449-A1B3-142E4B10C428}" dt="2019-04-07T13:11:02.688" v="2210"/>
          <ac:spMkLst>
            <pc:docMk/>
            <pc:sldMk cId="784761986" sldId="371"/>
            <ac:spMk id="3" creationId="{6610396E-38D4-A946-B71F-C76E2E5946E0}"/>
          </ac:spMkLst>
        </pc:spChg>
        <pc:spChg chg="add del mod">
          <ac:chgData name="McCaughey, Aiden" userId="892ca3bb-8ba4-4542-a98a-8b8f472325c5" providerId="ADAL" clId="{66F70E9F-334A-D449-A1B3-142E4B10C428}" dt="2019-04-07T13:11:06.312" v="2212" actId="478"/>
          <ac:spMkLst>
            <pc:docMk/>
            <pc:sldMk cId="784761986" sldId="371"/>
            <ac:spMk id="7" creationId="{A641C08A-F6C2-9541-BF49-79DEDA0DC957}"/>
          </ac:spMkLst>
        </pc:spChg>
        <pc:spChg chg="add mod">
          <ac:chgData name="McCaughey, Aiden" userId="892ca3bb-8ba4-4542-a98a-8b8f472325c5" providerId="ADAL" clId="{66F70E9F-334A-D449-A1B3-142E4B10C428}" dt="2019-04-07T13:12:31.287" v="2274" actId="404"/>
          <ac:spMkLst>
            <pc:docMk/>
            <pc:sldMk cId="784761986" sldId="371"/>
            <ac:spMk id="8" creationId="{D424C4C3-6441-954C-94BD-5AD227DFC383}"/>
          </ac:spMkLst>
        </pc:spChg>
        <pc:picChg chg="add del mod">
          <ac:chgData name="McCaughey, Aiden" userId="892ca3bb-8ba4-4542-a98a-8b8f472325c5" providerId="ADAL" clId="{66F70E9F-334A-D449-A1B3-142E4B10C428}" dt="2019-04-07T13:09:51.137" v="2127" actId="478"/>
          <ac:picMkLst>
            <pc:docMk/>
            <pc:sldMk cId="784761986" sldId="371"/>
            <ac:picMk id="5" creationId="{A5795808-67A6-0543-8141-84F26563C4D4}"/>
          </ac:picMkLst>
        </pc:picChg>
        <pc:picChg chg="add mod">
          <ac:chgData name="McCaughey, Aiden" userId="892ca3bb-8ba4-4542-a98a-8b8f472325c5" providerId="ADAL" clId="{66F70E9F-334A-D449-A1B3-142E4B10C428}" dt="2019-04-07T13:10:54.118" v="2206" actId="1076"/>
          <ac:picMkLst>
            <pc:docMk/>
            <pc:sldMk cId="784761986" sldId="371"/>
            <ac:picMk id="6" creationId="{623709E3-23CC-D24B-A783-B9BA156AB5E6}"/>
          </ac:picMkLst>
        </pc:picChg>
      </pc:sldChg>
      <pc:sldChg chg="addSp delSp modSp add ord">
        <pc:chgData name="McCaughey, Aiden" userId="892ca3bb-8ba4-4542-a98a-8b8f472325c5" providerId="ADAL" clId="{66F70E9F-334A-D449-A1B3-142E4B10C428}" dt="2019-04-07T13:51:00.515" v="3418"/>
        <pc:sldMkLst>
          <pc:docMk/>
          <pc:sldMk cId="929202117" sldId="373"/>
        </pc:sldMkLst>
        <pc:spChg chg="mod">
          <ac:chgData name="McCaughey, Aiden" userId="892ca3bb-8ba4-4542-a98a-8b8f472325c5" providerId="ADAL" clId="{66F70E9F-334A-D449-A1B3-142E4B10C428}" dt="2019-04-07T13:27:04.212" v="2819" actId="20577"/>
          <ac:spMkLst>
            <pc:docMk/>
            <pc:sldMk cId="929202117" sldId="373"/>
            <ac:spMk id="2" creationId="{31ECCB96-53EC-AF4A-9F0D-11D5C2F341E0}"/>
          </ac:spMkLst>
        </pc:spChg>
        <pc:spChg chg="add mod">
          <ac:chgData name="McCaughey, Aiden" userId="892ca3bb-8ba4-4542-a98a-8b8f472325c5" providerId="ADAL" clId="{66F70E9F-334A-D449-A1B3-142E4B10C428}" dt="2019-04-07T13:28:44.205" v="2865" actId="207"/>
          <ac:spMkLst>
            <pc:docMk/>
            <pc:sldMk cId="929202117" sldId="373"/>
            <ac:spMk id="5" creationId="{07BC8E76-0D99-5245-B184-4B1751B17530}"/>
          </ac:spMkLst>
        </pc:spChg>
        <pc:spChg chg="add del mod">
          <ac:chgData name="McCaughey, Aiden" userId="892ca3bb-8ba4-4542-a98a-8b8f472325c5" providerId="ADAL" clId="{66F70E9F-334A-D449-A1B3-142E4B10C428}" dt="2019-04-07T13:28:29.736" v="2829" actId="478"/>
          <ac:spMkLst>
            <pc:docMk/>
            <pc:sldMk cId="929202117" sldId="373"/>
            <ac:spMk id="7" creationId="{318CA727-2F34-AC4B-AA0B-B6F782D94DC4}"/>
          </ac:spMkLst>
        </pc:spChg>
        <pc:spChg chg="del mod">
          <ac:chgData name="McCaughey, Aiden" userId="892ca3bb-8ba4-4542-a98a-8b8f472325c5" providerId="ADAL" clId="{66F70E9F-334A-D449-A1B3-142E4B10C428}" dt="2019-04-07T13:28:16.449" v="2825"/>
          <ac:spMkLst>
            <pc:docMk/>
            <pc:sldMk cId="929202117" sldId="373"/>
            <ac:spMk id="8" creationId="{D424C4C3-6441-954C-94BD-5AD227DFC383}"/>
          </ac:spMkLst>
        </pc:spChg>
        <pc:spChg chg="add mod">
          <ac:chgData name="McCaughey, Aiden" userId="892ca3bb-8ba4-4542-a98a-8b8f472325c5" providerId="ADAL" clId="{66F70E9F-334A-D449-A1B3-142E4B10C428}" dt="2019-04-07T13:29:32.953" v="2953" actId="1076"/>
          <ac:spMkLst>
            <pc:docMk/>
            <pc:sldMk cId="929202117" sldId="373"/>
            <ac:spMk id="11" creationId="{2E96B650-D598-9745-9E71-A02D93783680}"/>
          </ac:spMkLst>
        </pc:spChg>
        <pc:picChg chg="add del mod">
          <ac:chgData name="McCaughey, Aiden" userId="892ca3bb-8ba4-4542-a98a-8b8f472325c5" providerId="ADAL" clId="{66F70E9F-334A-D449-A1B3-142E4B10C428}" dt="2019-04-07T13:30:36.729" v="2959" actId="478"/>
          <ac:picMkLst>
            <pc:docMk/>
            <pc:sldMk cId="929202117" sldId="373"/>
            <ac:picMk id="3" creationId="{DFA93D08-C747-C340-B05A-C60E1B868F8A}"/>
          </ac:picMkLst>
        </pc:picChg>
        <pc:picChg chg="del">
          <ac:chgData name="McCaughey, Aiden" userId="892ca3bb-8ba4-4542-a98a-8b8f472325c5" providerId="ADAL" clId="{66F70E9F-334A-D449-A1B3-142E4B10C428}" dt="2019-04-07T13:27:06.743" v="2820" actId="478"/>
          <ac:picMkLst>
            <pc:docMk/>
            <pc:sldMk cId="929202117" sldId="373"/>
            <ac:picMk id="6" creationId="{623709E3-23CC-D24B-A783-B9BA156AB5E6}"/>
          </ac:picMkLst>
        </pc:picChg>
        <pc:picChg chg="add mod">
          <ac:chgData name="McCaughey, Aiden" userId="892ca3bb-8ba4-4542-a98a-8b8f472325c5" providerId="ADAL" clId="{66F70E9F-334A-D449-A1B3-142E4B10C428}" dt="2019-04-07T13:30:41.399" v="2961" actId="1076"/>
          <ac:picMkLst>
            <pc:docMk/>
            <pc:sldMk cId="929202117" sldId="373"/>
            <ac:picMk id="16" creationId="{2496B584-6A27-C240-A174-145ABB296339}"/>
          </ac:picMkLst>
        </pc:picChg>
        <pc:cxnChg chg="add del mod">
          <ac:chgData name="McCaughey, Aiden" userId="892ca3bb-8ba4-4542-a98a-8b8f472325c5" providerId="ADAL" clId="{66F70E9F-334A-D449-A1B3-142E4B10C428}" dt="2019-04-07T13:30:46.839" v="2962"/>
          <ac:cxnSpMkLst>
            <pc:docMk/>
            <pc:sldMk cId="929202117" sldId="373"/>
            <ac:cxnSpMk id="9" creationId="{BCA6B069-9D4C-7645-9B89-E1CD59E1DD3F}"/>
          </ac:cxnSpMkLst>
        </pc:cxnChg>
        <pc:cxnChg chg="add del mod">
          <ac:chgData name="McCaughey, Aiden" userId="892ca3bb-8ba4-4542-a98a-8b8f472325c5" providerId="ADAL" clId="{66F70E9F-334A-D449-A1B3-142E4B10C428}" dt="2019-04-07T13:30:46.839" v="2962"/>
          <ac:cxnSpMkLst>
            <pc:docMk/>
            <pc:sldMk cId="929202117" sldId="373"/>
            <ac:cxnSpMk id="12" creationId="{2CF8EC94-D854-E945-97BF-094B78341C74}"/>
          </ac:cxnSpMkLst>
        </pc:cxnChg>
        <pc:cxnChg chg="add">
          <ac:chgData name="McCaughey, Aiden" userId="892ca3bb-8ba4-4542-a98a-8b8f472325c5" providerId="ADAL" clId="{66F70E9F-334A-D449-A1B3-142E4B10C428}" dt="2019-04-07T13:30:47.760" v="2963"/>
          <ac:cxnSpMkLst>
            <pc:docMk/>
            <pc:sldMk cId="929202117" sldId="373"/>
            <ac:cxnSpMk id="17" creationId="{662B07C7-F1F6-B845-99FC-9B87458DBB65}"/>
          </ac:cxnSpMkLst>
        </pc:cxnChg>
        <pc:cxnChg chg="add">
          <ac:chgData name="McCaughey, Aiden" userId="892ca3bb-8ba4-4542-a98a-8b8f472325c5" providerId="ADAL" clId="{66F70E9F-334A-D449-A1B3-142E4B10C428}" dt="2019-04-07T13:30:47.760" v="2963"/>
          <ac:cxnSpMkLst>
            <pc:docMk/>
            <pc:sldMk cId="929202117" sldId="373"/>
            <ac:cxnSpMk id="18" creationId="{98EC0152-F138-8444-B1BB-E192E8EC52D6}"/>
          </ac:cxnSpMkLst>
        </pc:cxnChg>
      </pc:sldChg>
      <pc:sldChg chg="addSp delSp modSp add">
        <pc:chgData name="McCaughey, Aiden" userId="892ca3bb-8ba4-4542-a98a-8b8f472325c5" providerId="ADAL" clId="{66F70E9F-334A-D449-A1B3-142E4B10C428}" dt="2019-04-07T14:19:53.690" v="4654" actId="1036"/>
        <pc:sldMkLst>
          <pc:docMk/>
          <pc:sldMk cId="744787438" sldId="374"/>
        </pc:sldMkLst>
        <pc:spChg chg="mod">
          <ac:chgData name="McCaughey, Aiden" userId="892ca3bb-8ba4-4542-a98a-8b8f472325c5" providerId="ADAL" clId="{66F70E9F-334A-D449-A1B3-142E4B10C428}" dt="2019-04-07T14:19:48.515" v="4653" actId="20577"/>
          <ac:spMkLst>
            <pc:docMk/>
            <pc:sldMk cId="744787438" sldId="374"/>
            <ac:spMk id="3" creationId="{310F4610-A2E1-A14B-8FD0-2E455E67E8E7}"/>
          </ac:spMkLst>
        </pc:spChg>
        <pc:spChg chg="add del mod">
          <ac:chgData name="McCaughey, Aiden" userId="892ca3bb-8ba4-4542-a98a-8b8f472325c5" providerId="ADAL" clId="{66F70E9F-334A-D449-A1B3-142E4B10C428}" dt="2019-04-07T14:09:34.899" v="4207" actId="478"/>
          <ac:spMkLst>
            <pc:docMk/>
            <pc:sldMk cId="744787438" sldId="374"/>
            <ac:spMk id="6" creationId="{57645750-FEEE-1442-B6DE-D57A4E48AB1E}"/>
          </ac:spMkLst>
        </pc:spChg>
        <pc:spChg chg="add mod">
          <ac:chgData name="McCaughey, Aiden" userId="892ca3bb-8ba4-4542-a98a-8b8f472325c5" providerId="ADAL" clId="{66F70E9F-334A-D449-A1B3-142E4B10C428}" dt="2019-04-07T14:19:53.690" v="4654" actId="1036"/>
          <ac:spMkLst>
            <pc:docMk/>
            <pc:sldMk cId="744787438" sldId="374"/>
            <ac:spMk id="7" creationId="{0CCC73F5-370B-A54B-B07D-699ED476295D}"/>
          </ac:spMkLst>
        </pc:spChg>
        <pc:spChg chg="add del">
          <ac:chgData name="McCaughey, Aiden" userId="892ca3bb-8ba4-4542-a98a-8b8f472325c5" providerId="ADAL" clId="{66F70E9F-334A-D449-A1B3-142E4B10C428}" dt="2019-04-07T14:16:08.543" v="4551"/>
          <ac:spMkLst>
            <pc:docMk/>
            <pc:sldMk cId="744787438" sldId="374"/>
            <ac:spMk id="8" creationId="{99C6A529-4177-8C40-91A1-6D48E8E87524}"/>
          </ac:spMkLst>
        </pc:spChg>
        <pc:spChg chg="add mod">
          <ac:chgData name="McCaughey, Aiden" userId="892ca3bb-8ba4-4542-a98a-8b8f472325c5" providerId="ADAL" clId="{66F70E9F-334A-D449-A1B3-142E4B10C428}" dt="2019-04-07T14:17:06.826" v="4589" actId="14100"/>
          <ac:spMkLst>
            <pc:docMk/>
            <pc:sldMk cId="744787438" sldId="374"/>
            <ac:spMk id="9" creationId="{F5F068B3-2E81-F942-A37C-802E1F262B0D}"/>
          </ac:spMkLst>
        </pc:spChg>
        <pc:picChg chg="del">
          <ac:chgData name="McCaughey, Aiden" userId="892ca3bb-8ba4-4542-a98a-8b8f472325c5" providerId="ADAL" clId="{66F70E9F-334A-D449-A1B3-142E4B10C428}" dt="2019-04-07T13:57:36.194" v="3646" actId="478"/>
          <ac:picMkLst>
            <pc:docMk/>
            <pc:sldMk cId="744787438" sldId="374"/>
            <ac:picMk id="5" creationId="{AB57BA06-7D20-FD4C-B5BB-D0687493F347}"/>
          </ac:picMkLst>
        </pc:picChg>
      </pc:sldChg>
      <pc:sldChg chg="addSp delSp modSp add del">
        <pc:chgData name="McCaughey, Aiden" userId="892ca3bb-8ba4-4542-a98a-8b8f472325c5" providerId="ADAL" clId="{66F70E9F-334A-D449-A1B3-142E4B10C428}" dt="2019-04-07T15:15:48.861" v="6245" actId="14100"/>
        <pc:sldMkLst>
          <pc:docMk/>
          <pc:sldMk cId="1335573066" sldId="375"/>
        </pc:sldMkLst>
        <pc:spChg chg="mod">
          <ac:chgData name="McCaughey, Aiden" userId="892ca3bb-8ba4-4542-a98a-8b8f472325c5" providerId="ADAL" clId="{66F70E9F-334A-D449-A1B3-142E4B10C428}" dt="2019-04-07T14:23:17.925" v="4733" actId="20577"/>
          <ac:spMkLst>
            <pc:docMk/>
            <pc:sldMk cId="1335573066" sldId="375"/>
            <ac:spMk id="2" creationId="{88AD4ED4-72BC-F04D-AEF3-F6E8FEFDA146}"/>
          </ac:spMkLst>
        </pc:spChg>
        <pc:spChg chg="del mod">
          <ac:chgData name="McCaughey, Aiden" userId="892ca3bb-8ba4-4542-a98a-8b8f472325c5" providerId="ADAL" clId="{66F70E9F-334A-D449-A1B3-142E4B10C428}" dt="2019-04-07T14:53:48.159" v="5137" actId="478"/>
          <ac:spMkLst>
            <pc:docMk/>
            <pc:sldMk cId="1335573066" sldId="375"/>
            <ac:spMk id="3" creationId="{CCDACCFF-A221-454B-B959-35C70666B1E9}"/>
          </ac:spMkLst>
        </pc:spChg>
        <pc:picChg chg="add del">
          <ac:chgData name="McCaughey, Aiden" userId="892ca3bb-8ba4-4542-a98a-8b8f472325c5" providerId="ADAL" clId="{66F70E9F-334A-D449-A1B3-142E4B10C428}" dt="2019-04-07T14:52:07.662" v="5133" actId="478"/>
          <ac:picMkLst>
            <pc:docMk/>
            <pc:sldMk cId="1335573066" sldId="375"/>
            <ac:picMk id="5" creationId="{48306D82-AA81-5449-A2A8-0CD6BF667CB0}"/>
          </ac:picMkLst>
        </pc:picChg>
        <pc:picChg chg="add del mod">
          <ac:chgData name="McCaughey, Aiden" userId="892ca3bb-8ba4-4542-a98a-8b8f472325c5" providerId="ADAL" clId="{66F70E9F-334A-D449-A1B3-142E4B10C428}" dt="2019-04-07T14:55:35.226" v="5140" actId="478"/>
          <ac:picMkLst>
            <pc:docMk/>
            <pc:sldMk cId="1335573066" sldId="375"/>
            <ac:picMk id="6" creationId="{F5230EC1-E085-6E43-A77E-88C81183F4AF}"/>
          </ac:picMkLst>
        </pc:picChg>
        <pc:picChg chg="add mod">
          <ac:chgData name="McCaughey, Aiden" userId="892ca3bb-8ba4-4542-a98a-8b8f472325c5" providerId="ADAL" clId="{66F70E9F-334A-D449-A1B3-142E4B10C428}" dt="2019-04-07T15:15:48.861" v="6245" actId="14100"/>
          <ac:picMkLst>
            <pc:docMk/>
            <pc:sldMk cId="1335573066" sldId="375"/>
            <ac:picMk id="7" creationId="{F2E2A9EF-46F6-BB4F-9321-8DC4825BC268}"/>
          </ac:picMkLst>
        </pc:picChg>
        <pc:picChg chg="add mod">
          <ac:chgData name="McCaughey, Aiden" userId="892ca3bb-8ba4-4542-a98a-8b8f472325c5" providerId="ADAL" clId="{66F70E9F-334A-D449-A1B3-142E4B10C428}" dt="2019-04-07T15:15:41.333" v="6244" actId="1037"/>
          <ac:picMkLst>
            <pc:docMk/>
            <pc:sldMk cId="1335573066" sldId="375"/>
            <ac:picMk id="8" creationId="{35FFF96B-6E04-1D4B-BDBF-311ED4E1D4BC}"/>
          </ac:picMkLst>
        </pc:picChg>
      </pc:sldChg>
      <pc:sldChg chg="addSp modSp add">
        <pc:chgData name="McCaughey, Aiden" userId="892ca3bb-8ba4-4542-a98a-8b8f472325c5" providerId="ADAL" clId="{66F70E9F-334A-D449-A1B3-142E4B10C428}" dt="2019-04-07T14:27:43.874" v="5058" actId="20577"/>
        <pc:sldMkLst>
          <pc:docMk/>
          <pc:sldMk cId="9114592" sldId="376"/>
        </pc:sldMkLst>
        <pc:spChg chg="mod">
          <ac:chgData name="McCaughey, Aiden" userId="892ca3bb-8ba4-4542-a98a-8b8f472325c5" providerId="ADAL" clId="{66F70E9F-334A-D449-A1B3-142E4B10C428}" dt="2019-04-07T14:24:12.958" v="4747" actId="20577"/>
          <ac:spMkLst>
            <pc:docMk/>
            <pc:sldMk cId="9114592" sldId="376"/>
            <ac:spMk id="2" creationId="{106B3DC0-4272-7145-B207-01ADE19F8DE3}"/>
          </ac:spMkLst>
        </pc:spChg>
        <pc:spChg chg="mod">
          <ac:chgData name="McCaughey, Aiden" userId="892ca3bb-8ba4-4542-a98a-8b8f472325c5" providerId="ADAL" clId="{66F70E9F-334A-D449-A1B3-142E4B10C428}" dt="2019-04-07T14:25:49.266" v="4948" actId="14100"/>
          <ac:spMkLst>
            <pc:docMk/>
            <pc:sldMk cId="9114592" sldId="376"/>
            <ac:spMk id="3" creationId="{7C1AE135-B220-3D42-A38E-748FE70650CB}"/>
          </ac:spMkLst>
        </pc:spChg>
        <pc:spChg chg="add mod">
          <ac:chgData name="McCaughey, Aiden" userId="892ca3bb-8ba4-4542-a98a-8b8f472325c5" providerId="ADAL" clId="{66F70E9F-334A-D449-A1B3-142E4B10C428}" dt="2019-04-07T14:27:43.874" v="5058" actId="20577"/>
          <ac:spMkLst>
            <pc:docMk/>
            <pc:sldMk cId="9114592" sldId="376"/>
            <ac:spMk id="6" creationId="{60B0DCEF-8C0B-1041-A5EF-7615F7772E85}"/>
          </ac:spMkLst>
        </pc:spChg>
        <pc:picChg chg="add mod">
          <ac:chgData name="McCaughey, Aiden" userId="892ca3bb-8ba4-4542-a98a-8b8f472325c5" providerId="ADAL" clId="{66F70E9F-334A-D449-A1B3-142E4B10C428}" dt="2019-04-07T14:27:36.434" v="5054" actId="1076"/>
          <ac:picMkLst>
            <pc:docMk/>
            <pc:sldMk cId="9114592" sldId="376"/>
            <ac:picMk id="5" creationId="{C1B3336B-7BEE-364D-BECE-C3EDE1F64737}"/>
          </ac:picMkLst>
        </pc:picChg>
      </pc:sldChg>
      <pc:sldChg chg="delSp modSp add">
        <pc:chgData name="McCaughey, Aiden" userId="892ca3bb-8ba4-4542-a98a-8b8f472325c5" providerId="ADAL" clId="{66F70E9F-334A-D449-A1B3-142E4B10C428}" dt="2019-04-07T15:03:27.515" v="5709" actId="1076"/>
        <pc:sldMkLst>
          <pc:docMk/>
          <pc:sldMk cId="983584642" sldId="377"/>
        </pc:sldMkLst>
        <pc:spChg chg="del">
          <ac:chgData name="McCaughey, Aiden" userId="892ca3bb-8ba4-4542-a98a-8b8f472325c5" providerId="ADAL" clId="{66F70E9F-334A-D449-A1B3-142E4B10C428}" dt="2019-04-07T15:03:24.342" v="5708" actId="478"/>
          <ac:spMkLst>
            <pc:docMk/>
            <pc:sldMk cId="983584642" sldId="377"/>
            <ac:spMk id="3" creationId="{CCDACCFF-A221-454B-B959-35C70666B1E9}"/>
          </ac:spMkLst>
        </pc:spChg>
        <pc:picChg chg="mod">
          <ac:chgData name="McCaughey, Aiden" userId="892ca3bb-8ba4-4542-a98a-8b8f472325c5" providerId="ADAL" clId="{66F70E9F-334A-D449-A1B3-142E4B10C428}" dt="2019-04-07T15:03:27.515" v="5709" actId="1076"/>
          <ac:picMkLst>
            <pc:docMk/>
            <pc:sldMk cId="983584642" sldId="377"/>
            <ac:picMk id="5" creationId="{48306D82-AA81-5449-A2A8-0CD6BF667CB0}"/>
          </ac:picMkLst>
        </pc:picChg>
      </pc:sldChg>
      <pc:sldChg chg="modSp add">
        <pc:chgData name="McCaughey, Aiden" userId="892ca3bb-8ba4-4542-a98a-8b8f472325c5" providerId="ADAL" clId="{66F70E9F-334A-D449-A1B3-142E4B10C428}" dt="2019-04-07T15:07:28.035" v="5767" actId="1076"/>
        <pc:sldMkLst>
          <pc:docMk/>
          <pc:sldMk cId="371260747" sldId="378"/>
        </pc:sldMkLst>
        <pc:spChg chg="mod">
          <ac:chgData name="McCaughey, Aiden" userId="892ca3bb-8ba4-4542-a98a-8b8f472325c5" providerId="ADAL" clId="{66F70E9F-334A-D449-A1B3-142E4B10C428}" dt="2019-04-07T14:57:32.210" v="5200" actId="20577"/>
          <ac:spMkLst>
            <pc:docMk/>
            <pc:sldMk cId="371260747" sldId="378"/>
            <ac:spMk id="2" creationId="{ACE68CD5-D2BD-1B48-A079-06A1E3ABA7B3}"/>
          </ac:spMkLst>
        </pc:spChg>
        <pc:spChg chg="mod">
          <ac:chgData name="McCaughey, Aiden" userId="892ca3bb-8ba4-4542-a98a-8b8f472325c5" providerId="ADAL" clId="{66F70E9F-334A-D449-A1B3-142E4B10C428}" dt="2019-04-07T15:07:28.035" v="5767" actId="1076"/>
          <ac:spMkLst>
            <pc:docMk/>
            <pc:sldMk cId="371260747" sldId="378"/>
            <ac:spMk id="3" creationId="{0FBCFEB4-0622-E740-B8F0-C72BB630C74F}"/>
          </ac:spMkLst>
        </pc:spChg>
      </pc:sldChg>
      <pc:sldChg chg="modSp add">
        <pc:chgData name="McCaughey, Aiden" userId="892ca3bb-8ba4-4542-a98a-8b8f472325c5" providerId="ADAL" clId="{66F70E9F-334A-D449-A1B3-142E4B10C428}" dt="2019-04-07T15:37:39.221" v="7159" actId="20577"/>
        <pc:sldMkLst>
          <pc:docMk/>
          <pc:sldMk cId="405388929" sldId="379"/>
        </pc:sldMkLst>
        <pc:spChg chg="mod">
          <ac:chgData name="McCaughey, Aiden" userId="892ca3bb-8ba4-4542-a98a-8b8f472325c5" providerId="ADAL" clId="{66F70E9F-334A-D449-A1B3-142E4B10C428}" dt="2019-04-07T15:37:39.221" v="7159" actId="20577"/>
          <ac:spMkLst>
            <pc:docMk/>
            <pc:sldMk cId="405388929" sldId="379"/>
            <ac:spMk id="6" creationId="{4E9802C5-F143-E345-BCDD-28F5904791C2}"/>
          </ac:spMkLst>
        </pc:spChg>
      </pc:sldChg>
      <pc:sldChg chg="addSp delSp modSp add">
        <pc:chgData name="McCaughey, Aiden" userId="892ca3bb-8ba4-4542-a98a-8b8f472325c5" providerId="ADAL" clId="{66F70E9F-334A-D449-A1B3-142E4B10C428}" dt="2019-04-07T15:31:34.473" v="6951" actId="20577"/>
        <pc:sldMkLst>
          <pc:docMk/>
          <pc:sldMk cId="387595214" sldId="380"/>
        </pc:sldMkLst>
        <pc:spChg chg="mod">
          <ac:chgData name="McCaughey, Aiden" userId="892ca3bb-8ba4-4542-a98a-8b8f472325c5" providerId="ADAL" clId="{66F70E9F-334A-D449-A1B3-142E4B10C428}" dt="2019-04-07T15:31:34.473" v="6951" actId="20577"/>
          <ac:spMkLst>
            <pc:docMk/>
            <pc:sldMk cId="387595214" sldId="380"/>
            <ac:spMk id="2" creationId="{C8FAF045-2F7E-A94C-A24D-DB7DB8CA4D1B}"/>
          </ac:spMkLst>
        </pc:spChg>
        <pc:spChg chg="mod">
          <ac:chgData name="McCaughey, Aiden" userId="892ca3bb-8ba4-4542-a98a-8b8f472325c5" providerId="ADAL" clId="{66F70E9F-334A-D449-A1B3-142E4B10C428}" dt="2019-04-07T15:24:49.361" v="6665" actId="20577"/>
          <ac:spMkLst>
            <pc:docMk/>
            <pc:sldMk cId="387595214" sldId="380"/>
            <ac:spMk id="3" creationId="{5A725C2D-D3B7-8D4E-9E85-E7845E0947D3}"/>
          </ac:spMkLst>
        </pc:spChg>
        <pc:spChg chg="add mod">
          <ac:chgData name="McCaughey, Aiden" userId="892ca3bb-8ba4-4542-a98a-8b8f472325c5" providerId="ADAL" clId="{66F70E9F-334A-D449-A1B3-142E4B10C428}" dt="2019-04-07T15:23:56.515" v="6639" actId="1076"/>
          <ac:spMkLst>
            <pc:docMk/>
            <pc:sldMk cId="387595214" sldId="380"/>
            <ac:spMk id="7" creationId="{9401B875-165D-F64B-935A-A7CC2F071D6C}"/>
          </ac:spMkLst>
        </pc:spChg>
        <pc:picChg chg="add del mod">
          <ac:chgData name="McCaughey, Aiden" userId="892ca3bb-8ba4-4542-a98a-8b8f472325c5" providerId="ADAL" clId="{66F70E9F-334A-D449-A1B3-142E4B10C428}" dt="2019-04-07T15:20:17.337" v="6333" actId="478"/>
          <ac:picMkLst>
            <pc:docMk/>
            <pc:sldMk cId="387595214" sldId="380"/>
            <ac:picMk id="5" creationId="{845108A4-B0D9-1844-B26E-851A1D5D8FB7}"/>
          </ac:picMkLst>
        </pc:picChg>
        <pc:picChg chg="add mod">
          <ac:chgData name="McCaughey, Aiden" userId="892ca3bb-8ba4-4542-a98a-8b8f472325c5" providerId="ADAL" clId="{66F70E9F-334A-D449-A1B3-142E4B10C428}" dt="2019-04-07T15:20:23.301" v="6336" actId="1076"/>
          <ac:picMkLst>
            <pc:docMk/>
            <pc:sldMk cId="387595214" sldId="380"/>
            <ac:picMk id="6" creationId="{90CAD6C2-F975-864B-AEFA-8880B1800613}"/>
          </ac:picMkLst>
        </pc:picChg>
      </pc:sldChg>
      <pc:sldChg chg="addSp delSp modSp add">
        <pc:chgData name="McCaughey, Aiden" userId="892ca3bb-8ba4-4542-a98a-8b8f472325c5" providerId="ADAL" clId="{66F70E9F-334A-D449-A1B3-142E4B10C428}" dt="2019-04-07T15:35:26.816" v="7026" actId="20577"/>
        <pc:sldMkLst>
          <pc:docMk/>
          <pc:sldMk cId="936139077" sldId="381"/>
        </pc:sldMkLst>
        <pc:spChg chg="mod">
          <ac:chgData name="McCaughey, Aiden" userId="892ca3bb-8ba4-4542-a98a-8b8f472325c5" providerId="ADAL" clId="{66F70E9F-334A-D449-A1B3-142E4B10C428}" dt="2019-04-07T15:31:27.509" v="6943" actId="20577"/>
          <ac:spMkLst>
            <pc:docMk/>
            <pc:sldMk cId="936139077" sldId="381"/>
            <ac:spMk id="2" creationId="{CB9C4FC7-25EB-2C4B-A4E2-BBF7CEAFFC48}"/>
          </ac:spMkLst>
        </pc:spChg>
        <pc:spChg chg="mod">
          <ac:chgData name="McCaughey, Aiden" userId="892ca3bb-8ba4-4542-a98a-8b8f472325c5" providerId="ADAL" clId="{66F70E9F-334A-D449-A1B3-142E4B10C428}" dt="2019-04-07T15:33:14.084" v="6967" actId="20577"/>
          <ac:spMkLst>
            <pc:docMk/>
            <pc:sldMk cId="936139077" sldId="381"/>
            <ac:spMk id="3" creationId="{62CF7FD6-4145-2A42-AEE5-50349905CEB1}"/>
          </ac:spMkLst>
        </pc:spChg>
        <pc:spChg chg="add del mod">
          <ac:chgData name="McCaughey, Aiden" userId="892ca3bb-8ba4-4542-a98a-8b8f472325c5" providerId="ADAL" clId="{66F70E9F-334A-D449-A1B3-142E4B10C428}" dt="2019-04-07T15:29:42.263" v="6837" actId="478"/>
          <ac:spMkLst>
            <pc:docMk/>
            <pc:sldMk cId="936139077" sldId="381"/>
            <ac:spMk id="6" creationId="{08238858-DB5D-F843-A0D8-9C20C481DC5A}"/>
          </ac:spMkLst>
        </pc:spChg>
        <pc:spChg chg="add del mod">
          <ac:chgData name="McCaughey, Aiden" userId="892ca3bb-8ba4-4542-a98a-8b8f472325c5" providerId="ADAL" clId="{66F70E9F-334A-D449-A1B3-142E4B10C428}" dt="2019-04-07T15:30:53.827" v="6897" actId="478"/>
          <ac:spMkLst>
            <pc:docMk/>
            <pc:sldMk cId="936139077" sldId="381"/>
            <ac:spMk id="7" creationId="{28C7C504-B634-8241-9A59-89AE811B73AF}"/>
          </ac:spMkLst>
        </pc:spChg>
        <pc:spChg chg="add mod">
          <ac:chgData name="McCaughey, Aiden" userId="892ca3bb-8ba4-4542-a98a-8b8f472325c5" providerId="ADAL" clId="{66F70E9F-334A-D449-A1B3-142E4B10C428}" dt="2019-04-07T15:35:26.816" v="7026" actId="20577"/>
          <ac:spMkLst>
            <pc:docMk/>
            <pc:sldMk cId="936139077" sldId="381"/>
            <ac:spMk id="9" creationId="{24F08612-9C1B-1344-9E34-6795F4B8C1F1}"/>
          </ac:spMkLst>
        </pc:spChg>
        <pc:picChg chg="add del mod">
          <ac:chgData name="McCaughey, Aiden" userId="892ca3bb-8ba4-4542-a98a-8b8f472325c5" providerId="ADAL" clId="{66F70E9F-334A-D449-A1B3-142E4B10C428}" dt="2019-04-07T15:30:30.505" v="6890" actId="478"/>
          <ac:picMkLst>
            <pc:docMk/>
            <pc:sldMk cId="936139077" sldId="381"/>
            <ac:picMk id="5" creationId="{F6F8F145-C31C-234C-A408-3E5CF7DF6094}"/>
          </ac:picMkLst>
        </pc:picChg>
        <pc:picChg chg="add mod">
          <ac:chgData name="McCaughey, Aiden" userId="892ca3bb-8ba4-4542-a98a-8b8f472325c5" providerId="ADAL" clId="{66F70E9F-334A-D449-A1B3-142E4B10C428}" dt="2019-04-07T15:30:58.158" v="6899" actId="1076"/>
          <ac:picMkLst>
            <pc:docMk/>
            <pc:sldMk cId="936139077" sldId="381"/>
            <ac:picMk id="8" creationId="{8381FF0E-95C4-FC45-B42D-A92DB2072A54}"/>
          </ac:picMkLst>
        </pc:picChg>
      </pc:sldChg>
      <pc:sldChg chg="addSp modSp add">
        <pc:chgData name="McCaughey, Aiden" userId="892ca3bb-8ba4-4542-a98a-8b8f472325c5" providerId="ADAL" clId="{66F70E9F-334A-D449-A1B3-142E4B10C428}" dt="2019-04-07T15:56:17.251" v="7565" actId="2711"/>
        <pc:sldMkLst>
          <pc:docMk/>
          <pc:sldMk cId="1669307698" sldId="382"/>
        </pc:sldMkLst>
        <pc:spChg chg="mod">
          <ac:chgData name="McCaughey, Aiden" userId="892ca3bb-8ba4-4542-a98a-8b8f472325c5" providerId="ADAL" clId="{66F70E9F-334A-D449-A1B3-142E4B10C428}" dt="2019-04-07T15:52:51.515" v="7412" actId="20577"/>
          <ac:spMkLst>
            <pc:docMk/>
            <pc:sldMk cId="1669307698" sldId="382"/>
            <ac:spMk id="2" creationId="{CBAB1F0F-BE5F-7048-B025-B89BC1E3DAC4}"/>
          </ac:spMkLst>
        </pc:spChg>
        <pc:spChg chg="mod">
          <ac:chgData name="McCaughey, Aiden" userId="892ca3bb-8ba4-4542-a98a-8b8f472325c5" providerId="ADAL" clId="{66F70E9F-334A-D449-A1B3-142E4B10C428}" dt="2019-04-07T15:56:17.251" v="7565" actId="2711"/>
          <ac:spMkLst>
            <pc:docMk/>
            <pc:sldMk cId="1669307698" sldId="382"/>
            <ac:spMk id="3" creationId="{7BDE3857-EB09-5941-9E65-FC3603626FCA}"/>
          </ac:spMkLst>
        </pc:spChg>
        <pc:picChg chg="add mod">
          <ac:chgData name="McCaughey, Aiden" userId="892ca3bb-8ba4-4542-a98a-8b8f472325c5" providerId="ADAL" clId="{66F70E9F-334A-D449-A1B3-142E4B10C428}" dt="2019-04-07T15:49:52.015" v="7220" actId="1076"/>
          <ac:picMkLst>
            <pc:docMk/>
            <pc:sldMk cId="1669307698" sldId="382"/>
            <ac:picMk id="5" creationId="{7BDA1432-C33B-A447-AC3B-FD4F3F689287}"/>
          </ac:picMkLst>
        </pc:picChg>
      </pc:sldChg>
      <pc:sldChg chg="addSp modSp add">
        <pc:chgData name="McCaughey, Aiden" userId="892ca3bb-8ba4-4542-a98a-8b8f472325c5" providerId="ADAL" clId="{66F70E9F-334A-D449-A1B3-142E4B10C428}" dt="2019-04-07T15:56:32.931" v="7566" actId="1076"/>
        <pc:sldMkLst>
          <pc:docMk/>
          <pc:sldMk cId="824585828" sldId="383"/>
        </pc:sldMkLst>
        <pc:spChg chg="mod">
          <ac:chgData name="McCaughey, Aiden" userId="892ca3bb-8ba4-4542-a98a-8b8f472325c5" providerId="ADAL" clId="{66F70E9F-334A-D449-A1B3-142E4B10C428}" dt="2019-04-07T15:55:23.143" v="7460" actId="20577"/>
          <ac:spMkLst>
            <pc:docMk/>
            <pc:sldMk cId="824585828" sldId="383"/>
            <ac:spMk id="2" creationId="{C5075BD8-B825-4046-A481-00AAB50BCB87}"/>
          </ac:spMkLst>
        </pc:spChg>
        <pc:spChg chg="mod">
          <ac:chgData name="McCaughey, Aiden" userId="892ca3bb-8ba4-4542-a98a-8b8f472325c5" providerId="ADAL" clId="{66F70E9F-334A-D449-A1B3-142E4B10C428}" dt="2019-04-07T15:55:51.002" v="7560" actId="14100"/>
          <ac:spMkLst>
            <pc:docMk/>
            <pc:sldMk cId="824585828" sldId="383"/>
            <ac:spMk id="3" creationId="{6857B689-6FC7-5B41-8B76-2A018E013205}"/>
          </ac:spMkLst>
        </pc:spChg>
        <pc:picChg chg="add mod">
          <ac:chgData name="McCaughey, Aiden" userId="892ca3bb-8ba4-4542-a98a-8b8f472325c5" providerId="ADAL" clId="{66F70E9F-334A-D449-A1B3-142E4B10C428}" dt="2019-04-07T15:56:32.931" v="7566" actId="1076"/>
          <ac:picMkLst>
            <pc:docMk/>
            <pc:sldMk cId="824585828" sldId="383"/>
            <ac:picMk id="5" creationId="{91172089-489D-7F4B-AEB9-FE3FDC4D13FC}"/>
          </ac:picMkLst>
        </pc:picChg>
      </pc:sldChg>
    </pc:docChg>
  </pc:docChgLst>
  <pc:docChgLst>
    <pc:chgData name="McCaughey, Aiden" userId="892ca3bb-8ba4-4542-a98a-8b8f472325c5" providerId="ADAL" clId="{C9AC5BEF-32F8-FE4A-8EF9-07D48DE1197F}"/>
    <pc:docChg chg="undo redo custSel addSld delSld modSld sldOrd">
      <pc:chgData name="McCaughey, Aiden" userId="892ca3bb-8ba4-4542-a98a-8b8f472325c5" providerId="ADAL" clId="{C9AC5BEF-32F8-FE4A-8EF9-07D48DE1197F}" dt="2019-02-19T16:05:34.289" v="7974" actId="20577"/>
      <pc:docMkLst>
        <pc:docMk/>
      </pc:docMkLst>
      <pc:sldChg chg="modSp">
        <pc:chgData name="McCaughey, Aiden" userId="892ca3bb-8ba4-4542-a98a-8b8f472325c5" providerId="ADAL" clId="{C9AC5BEF-32F8-FE4A-8EF9-07D48DE1197F}" dt="2019-02-13T09:57:04.840" v="4" actId="20577"/>
        <pc:sldMkLst>
          <pc:docMk/>
          <pc:sldMk cId="481657934" sldId="257"/>
        </pc:sldMkLst>
        <pc:spChg chg="mod">
          <ac:chgData name="McCaughey, Aiden" userId="892ca3bb-8ba4-4542-a98a-8b8f472325c5" providerId="ADAL" clId="{C9AC5BEF-32F8-FE4A-8EF9-07D48DE1197F}" dt="2019-02-13T09:57:04.840" v="4" actId="20577"/>
          <ac:spMkLst>
            <pc:docMk/>
            <pc:sldMk cId="481657934" sldId="257"/>
            <ac:spMk id="3" creationId="{17A63D4A-D018-1A49-90ED-78842FEACDA5}"/>
          </ac:spMkLst>
        </pc:spChg>
      </pc:sldChg>
      <pc:sldChg chg="modSp">
        <pc:chgData name="McCaughey, Aiden" userId="892ca3bb-8ba4-4542-a98a-8b8f472325c5" providerId="ADAL" clId="{C9AC5BEF-32F8-FE4A-8EF9-07D48DE1197F}" dt="2019-02-16T11:47:32.209" v="7957" actId="403"/>
        <pc:sldMkLst>
          <pc:docMk/>
          <pc:sldMk cId="3706704906" sldId="315"/>
        </pc:sldMkLst>
        <pc:spChg chg="mod">
          <ac:chgData name="McCaughey, Aiden" userId="892ca3bb-8ba4-4542-a98a-8b8f472325c5" providerId="ADAL" clId="{C9AC5BEF-32F8-FE4A-8EF9-07D48DE1197F}" dt="2019-02-16T11:47:32.209" v="7957" actId="403"/>
          <ac:spMkLst>
            <pc:docMk/>
            <pc:sldMk cId="3706704906" sldId="315"/>
            <ac:spMk id="3" creationId="{00000000-0000-0000-0000-000000000000}"/>
          </ac:spMkLst>
        </pc:spChg>
      </pc:sldChg>
      <pc:sldChg chg="modSp">
        <pc:chgData name="McCaughey, Aiden" userId="892ca3bb-8ba4-4542-a98a-8b8f472325c5" providerId="ADAL" clId="{C9AC5BEF-32F8-FE4A-8EF9-07D48DE1197F}" dt="2019-02-13T09:57:22.575" v="23" actId="20577"/>
        <pc:sldMkLst>
          <pc:docMk/>
          <pc:sldMk cId="3382599240" sldId="316"/>
        </pc:sldMkLst>
        <pc:spChg chg="mod">
          <ac:chgData name="McCaughey, Aiden" userId="892ca3bb-8ba4-4542-a98a-8b8f472325c5" providerId="ADAL" clId="{C9AC5BEF-32F8-FE4A-8EF9-07D48DE1197F}" dt="2019-02-13T09:57:22.575" v="23" actId="20577"/>
          <ac:spMkLst>
            <pc:docMk/>
            <pc:sldMk cId="3382599240" sldId="316"/>
            <ac:spMk id="3" creationId="{00000000-0000-0000-0000-000000000000}"/>
          </ac:spMkLst>
        </pc:spChg>
      </pc:sldChg>
    </pc:docChg>
  </pc:docChgLst>
  <pc:docChgLst>
    <pc:chgData name="McCaughey, Aiden" userId="892ca3bb-8ba4-4542-a98a-8b8f472325c5" providerId="ADAL" clId="{3AAB54B2-4DBD-A748-8620-C47410189423}"/>
    <pc:docChg chg="undo custSel addSld delSld modSld sldOrd">
      <pc:chgData name="McCaughey, Aiden" userId="892ca3bb-8ba4-4542-a98a-8b8f472325c5" providerId="ADAL" clId="{3AAB54B2-4DBD-A748-8620-C47410189423}" dt="2019-04-04T14:37:31.328" v="3625" actId="20577"/>
      <pc:docMkLst>
        <pc:docMk/>
      </pc:docMkLst>
      <pc:sldChg chg="modSp">
        <pc:chgData name="McCaughey, Aiden" userId="892ca3bb-8ba4-4542-a98a-8b8f472325c5" providerId="ADAL" clId="{3AAB54B2-4DBD-A748-8620-C47410189423}" dt="2019-04-04T07:23:31.964" v="2492" actId="20577"/>
        <pc:sldMkLst>
          <pc:docMk/>
          <pc:sldMk cId="481657934" sldId="257"/>
        </pc:sldMkLst>
        <pc:spChg chg="mod">
          <ac:chgData name="McCaughey, Aiden" userId="892ca3bb-8ba4-4542-a98a-8b8f472325c5" providerId="ADAL" clId="{3AAB54B2-4DBD-A748-8620-C47410189423}" dt="2019-04-04T07:23:31.964" v="2492" actId="20577"/>
          <ac:spMkLst>
            <pc:docMk/>
            <pc:sldMk cId="481657934" sldId="257"/>
            <ac:spMk id="3" creationId="{17A63D4A-D018-1A49-90ED-78842FEACDA5}"/>
          </ac:spMkLst>
        </pc:spChg>
      </pc:sldChg>
      <pc:sldChg chg="modSp">
        <pc:chgData name="McCaughey, Aiden" userId="892ca3bb-8ba4-4542-a98a-8b8f472325c5" providerId="ADAL" clId="{3AAB54B2-4DBD-A748-8620-C47410189423}" dt="2019-04-04T14:37:31.328" v="3625" actId="20577"/>
        <pc:sldMkLst>
          <pc:docMk/>
          <pc:sldMk cId="3706704906" sldId="315"/>
        </pc:sldMkLst>
        <pc:spChg chg="mod">
          <ac:chgData name="McCaughey, Aiden" userId="892ca3bb-8ba4-4542-a98a-8b8f472325c5" providerId="ADAL" clId="{3AAB54B2-4DBD-A748-8620-C47410189423}" dt="2019-04-04T14:37:31.328" v="3625" actId="20577"/>
          <ac:spMkLst>
            <pc:docMk/>
            <pc:sldMk cId="3706704906" sldId="315"/>
            <ac:spMk id="3" creationId="{00000000-0000-0000-0000-000000000000}"/>
          </ac:spMkLst>
        </pc:spChg>
      </pc:sldChg>
    </pc:docChg>
  </pc:docChgLst>
  <pc:docChgLst>
    <pc:chgData name="McCaughey, Aiden" userId="892ca3bb-8ba4-4542-a98a-8b8f472325c5" providerId="ADAL" clId="{BF313C75-1AD6-0141-B6D1-42E77B5FB866}"/>
    <pc:docChg chg="custSel addSld modSld">
      <pc:chgData name="McCaughey, Aiden" userId="892ca3bb-8ba4-4542-a98a-8b8f472325c5" providerId="ADAL" clId="{BF313C75-1AD6-0141-B6D1-42E77B5FB866}" dt="2020-03-05T16:09:54.978" v="286" actId="20577"/>
      <pc:docMkLst>
        <pc:docMk/>
      </pc:docMkLst>
      <pc:sldChg chg="modSp">
        <pc:chgData name="McCaughey, Aiden" userId="892ca3bb-8ba4-4542-a98a-8b8f472325c5" providerId="ADAL" clId="{BF313C75-1AD6-0141-B6D1-42E77B5FB866}" dt="2020-03-05T16:09:54.978" v="286" actId="20577"/>
        <pc:sldMkLst>
          <pc:docMk/>
          <pc:sldMk cId="4098514615" sldId="327"/>
        </pc:sldMkLst>
        <pc:spChg chg="mod">
          <ac:chgData name="McCaughey, Aiden" userId="892ca3bb-8ba4-4542-a98a-8b8f472325c5" providerId="ADAL" clId="{BF313C75-1AD6-0141-B6D1-42E77B5FB866}" dt="2020-03-05T16:09:54.978" v="286" actId="20577"/>
          <ac:spMkLst>
            <pc:docMk/>
            <pc:sldMk cId="4098514615" sldId="327"/>
            <ac:spMk id="3" creationId="{93B4DCA8-7C1D-E44D-8070-A9835FF06010}"/>
          </ac:spMkLst>
        </pc:spChg>
      </pc:sldChg>
      <pc:sldChg chg="modSp">
        <pc:chgData name="McCaughey, Aiden" userId="892ca3bb-8ba4-4542-a98a-8b8f472325c5" providerId="ADAL" clId="{BF313C75-1AD6-0141-B6D1-42E77B5FB866}" dt="2020-03-05T15:37:01.073" v="0" actId="207"/>
        <pc:sldMkLst>
          <pc:docMk/>
          <pc:sldMk cId="3962825881" sldId="340"/>
        </pc:sldMkLst>
        <pc:spChg chg="mod">
          <ac:chgData name="McCaughey, Aiden" userId="892ca3bb-8ba4-4542-a98a-8b8f472325c5" providerId="ADAL" clId="{BF313C75-1AD6-0141-B6D1-42E77B5FB866}" dt="2020-03-05T15:37:01.073" v="0" actId="207"/>
          <ac:spMkLst>
            <pc:docMk/>
            <pc:sldMk cId="3962825881" sldId="340"/>
            <ac:spMk id="7" creationId="{1DB0D7CD-7BFC-A445-9882-50A5050EC010}"/>
          </ac:spMkLst>
        </pc:spChg>
      </pc:sldChg>
      <pc:sldChg chg="modSp">
        <pc:chgData name="McCaughey, Aiden" userId="892ca3bb-8ba4-4542-a98a-8b8f472325c5" providerId="ADAL" clId="{BF313C75-1AD6-0141-B6D1-42E77B5FB866}" dt="2020-03-05T15:37:05.214" v="1" actId="207"/>
        <pc:sldMkLst>
          <pc:docMk/>
          <pc:sldMk cId="646383802" sldId="341"/>
        </pc:sldMkLst>
        <pc:spChg chg="mod">
          <ac:chgData name="McCaughey, Aiden" userId="892ca3bb-8ba4-4542-a98a-8b8f472325c5" providerId="ADAL" clId="{BF313C75-1AD6-0141-B6D1-42E77B5FB866}" dt="2020-03-05T15:37:05.214" v="1" actId="207"/>
          <ac:spMkLst>
            <pc:docMk/>
            <pc:sldMk cId="646383802" sldId="341"/>
            <ac:spMk id="5" creationId="{59AF2974-F153-F745-92EF-EAEBCAC7798C}"/>
          </ac:spMkLst>
        </pc:spChg>
      </pc:sldChg>
      <pc:sldChg chg="modSp">
        <pc:chgData name="McCaughey, Aiden" userId="892ca3bb-8ba4-4542-a98a-8b8f472325c5" providerId="ADAL" clId="{BF313C75-1AD6-0141-B6D1-42E77B5FB866}" dt="2020-03-05T16:08:28.387" v="278" actId="20577"/>
        <pc:sldMkLst>
          <pc:docMk/>
          <pc:sldMk cId="2103700844" sldId="348"/>
        </pc:sldMkLst>
        <pc:spChg chg="mod">
          <ac:chgData name="McCaughey, Aiden" userId="892ca3bb-8ba4-4542-a98a-8b8f472325c5" providerId="ADAL" clId="{BF313C75-1AD6-0141-B6D1-42E77B5FB866}" dt="2020-03-05T16:08:28.387" v="278" actId="20577"/>
          <ac:spMkLst>
            <pc:docMk/>
            <pc:sldMk cId="2103700844" sldId="348"/>
            <ac:spMk id="5" creationId="{4752EE01-A2CC-E343-9B37-732C9FCEAD67}"/>
          </ac:spMkLst>
        </pc:spChg>
      </pc:sldChg>
      <pc:sldChg chg="modSp">
        <pc:chgData name="McCaughey, Aiden" userId="892ca3bb-8ba4-4542-a98a-8b8f472325c5" providerId="ADAL" clId="{BF313C75-1AD6-0141-B6D1-42E77B5FB866}" dt="2020-03-05T15:38:16.261" v="24" actId="20577"/>
        <pc:sldMkLst>
          <pc:docMk/>
          <pc:sldMk cId="784761986" sldId="371"/>
        </pc:sldMkLst>
        <pc:spChg chg="mod">
          <ac:chgData name="McCaughey, Aiden" userId="892ca3bb-8ba4-4542-a98a-8b8f472325c5" providerId="ADAL" clId="{BF313C75-1AD6-0141-B6D1-42E77B5FB866}" dt="2020-03-05T15:38:16.261" v="24" actId="20577"/>
          <ac:spMkLst>
            <pc:docMk/>
            <pc:sldMk cId="784761986" sldId="371"/>
            <ac:spMk id="8" creationId="{D424C4C3-6441-954C-94BD-5AD227DFC383}"/>
          </ac:spMkLst>
        </pc:spChg>
      </pc:sldChg>
      <pc:sldChg chg="addSp delSp modSp add">
        <pc:chgData name="McCaughey, Aiden" userId="892ca3bb-8ba4-4542-a98a-8b8f472325c5" providerId="ADAL" clId="{BF313C75-1AD6-0141-B6D1-42E77B5FB866}" dt="2020-03-05T16:05:09.844" v="272" actId="478"/>
        <pc:sldMkLst>
          <pc:docMk/>
          <pc:sldMk cId="97306305" sldId="399"/>
        </pc:sldMkLst>
        <pc:spChg chg="mod">
          <ac:chgData name="McCaughey, Aiden" userId="892ca3bb-8ba4-4542-a98a-8b8f472325c5" providerId="ADAL" clId="{BF313C75-1AD6-0141-B6D1-42E77B5FB866}" dt="2020-03-05T16:04:06.515" v="229" actId="20577"/>
          <ac:spMkLst>
            <pc:docMk/>
            <pc:sldMk cId="97306305" sldId="399"/>
            <ac:spMk id="2" creationId="{F5D766FF-40BD-5540-9367-7125E4103827}"/>
          </ac:spMkLst>
        </pc:spChg>
        <pc:spChg chg="mod">
          <ac:chgData name="McCaughey, Aiden" userId="892ca3bb-8ba4-4542-a98a-8b8f472325c5" providerId="ADAL" clId="{BF313C75-1AD6-0141-B6D1-42E77B5FB866}" dt="2020-03-05T16:05:03.319" v="270" actId="20577"/>
          <ac:spMkLst>
            <pc:docMk/>
            <pc:sldMk cId="97306305" sldId="399"/>
            <ac:spMk id="3" creationId="{BF42CC43-F327-C64D-B21D-9F61F108E16D}"/>
          </ac:spMkLst>
        </pc:spChg>
        <pc:picChg chg="del">
          <ac:chgData name="McCaughey, Aiden" userId="892ca3bb-8ba4-4542-a98a-8b8f472325c5" providerId="ADAL" clId="{BF313C75-1AD6-0141-B6D1-42E77B5FB866}" dt="2020-03-05T15:55:58.336" v="145" actId="478"/>
          <ac:picMkLst>
            <pc:docMk/>
            <pc:sldMk cId="97306305" sldId="399"/>
            <ac:picMk id="5" creationId="{04403857-C473-A642-9248-46B91071ACFE}"/>
          </ac:picMkLst>
        </pc:picChg>
        <pc:picChg chg="add mod">
          <ac:chgData name="McCaughey, Aiden" userId="892ca3bb-8ba4-4542-a98a-8b8f472325c5" providerId="ADAL" clId="{BF313C75-1AD6-0141-B6D1-42E77B5FB866}" dt="2020-03-05T16:03:32.145" v="166" actId="1076"/>
          <ac:picMkLst>
            <pc:docMk/>
            <pc:sldMk cId="97306305" sldId="399"/>
            <ac:picMk id="6" creationId="{68CA065F-DB57-AF4E-931E-3F79FB2CE554}"/>
          </ac:picMkLst>
        </pc:picChg>
        <pc:picChg chg="add del mod">
          <ac:chgData name="McCaughey, Aiden" userId="892ca3bb-8ba4-4542-a98a-8b8f472325c5" providerId="ADAL" clId="{BF313C75-1AD6-0141-B6D1-42E77B5FB866}" dt="2020-03-05T16:05:09.844" v="272" actId="478"/>
          <ac:picMkLst>
            <pc:docMk/>
            <pc:sldMk cId="97306305" sldId="399"/>
            <ac:picMk id="7" creationId="{100E79BF-F380-1940-B14A-5DEE60188596}"/>
          </ac:picMkLst>
        </pc:picChg>
        <pc:picChg chg="del">
          <ac:chgData name="McCaughey, Aiden" userId="892ca3bb-8ba4-4542-a98a-8b8f472325c5" providerId="ADAL" clId="{BF313C75-1AD6-0141-B6D1-42E77B5FB866}" dt="2020-03-05T15:55:08.047" v="142" actId="478"/>
          <ac:picMkLst>
            <pc:docMk/>
            <pc:sldMk cId="97306305" sldId="399"/>
            <ac:picMk id="8" creationId="{5ABB98C8-A4D8-D246-8FC3-148E322CB541}"/>
          </ac:picMkLst>
        </pc:picChg>
        <pc:picChg chg="add del mod">
          <ac:chgData name="McCaughey, Aiden" userId="892ca3bb-8ba4-4542-a98a-8b8f472325c5" providerId="ADAL" clId="{BF313C75-1AD6-0141-B6D1-42E77B5FB866}" dt="2020-03-05T16:02:13.493" v="157" actId="478"/>
          <ac:picMkLst>
            <pc:docMk/>
            <pc:sldMk cId="97306305" sldId="399"/>
            <ac:picMk id="9" creationId="{D08CBEAB-01EA-F448-AB79-4F29534773AD}"/>
          </ac:picMkLst>
        </pc:picChg>
        <pc:picChg chg="add del mod">
          <ac:chgData name="McCaughey, Aiden" userId="892ca3bb-8ba4-4542-a98a-8b8f472325c5" providerId="ADAL" clId="{BF313C75-1AD6-0141-B6D1-42E77B5FB866}" dt="2020-03-05T16:03:00.520" v="160" actId="478"/>
          <ac:picMkLst>
            <pc:docMk/>
            <pc:sldMk cId="97306305" sldId="399"/>
            <ac:picMk id="10" creationId="{02233336-125D-9F43-A9D2-4D1F21F75567}"/>
          </ac:picMkLst>
        </pc:picChg>
        <pc:picChg chg="add del mod">
          <ac:chgData name="McCaughey, Aiden" userId="892ca3bb-8ba4-4542-a98a-8b8f472325c5" providerId="ADAL" clId="{BF313C75-1AD6-0141-B6D1-42E77B5FB866}" dt="2020-03-05T16:03:23.134" v="163" actId="478"/>
          <ac:picMkLst>
            <pc:docMk/>
            <pc:sldMk cId="97306305" sldId="399"/>
            <ac:picMk id="11" creationId="{66A3B069-C891-E64C-A5F7-F7AF6B0F0A80}"/>
          </ac:picMkLst>
        </pc:picChg>
        <pc:picChg chg="add mod">
          <ac:chgData name="McCaughey, Aiden" userId="892ca3bb-8ba4-4542-a98a-8b8f472325c5" providerId="ADAL" clId="{BF313C75-1AD6-0141-B6D1-42E77B5FB866}" dt="2020-03-05T16:03:29.119" v="165" actId="1076"/>
          <ac:picMkLst>
            <pc:docMk/>
            <pc:sldMk cId="97306305" sldId="399"/>
            <ac:picMk id="12" creationId="{78174433-9F27-6F49-8F92-B38941AD2C71}"/>
          </ac:picMkLst>
        </pc:picChg>
      </pc:sldChg>
    </pc:docChg>
  </pc:docChgLst>
  <pc:docChgLst>
    <pc:chgData name="McCaughey, Aiden" userId="892ca3bb-8ba4-4542-a98a-8b8f472325c5" providerId="ADAL" clId="{A9A18D21-73AD-7843-A83C-29180263DBD1}"/>
    <pc:docChg chg="undo custSel addSld delSld modSld sldOrd">
      <pc:chgData name="McCaughey, Aiden" userId="892ca3bb-8ba4-4542-a98a-8b8f472325c5" providerId="ADAL" clId="{A9A18D21-73AD-7843-A83C-29180263DBD1}" dt="2020-03-30T09:01:27.994" v="763" actId="1076"/>
      <pc:docMkLst>
        <pc:docMk/>
      </pc:docMkLst>
      <pc:sldChg chg="modSp">
        <pc:chgData name="McCaughey, Aiden" userId="892ca3bb-8ba4-4542-a98a-8b8f472325c5" providerId="ADAL" clId="{A9A18D21-73AD-7843-A83C-29180263DBD1}" dt="2020-03-29T14:39:27.739" v="25" actId="20577"/>
        <pc:sldMkLst>
          <pc:docMk/>
          <pc:sldMk cId="3939839213" sldId="323"/>
        </pc:sldMkLst>
        <pc:spChg chg="mod">
          <ac:chgData name="McCaughey, Aiden" userId="892ca3bb-8ba4-4542-a98a-8b8f472325c5" providerId="ADAL" clId="{A9A18D21-73AD-7843-A83C-29180263DBD1}" dt="2020-03-29T14:39:27.739" v="25" actId="20577"/>
          <ac:spMkLst>
            <pc:docMk/>
            <pc:sldMk cId="3939839213" sldId="323"/>
            <ac:spMk id="4" creationId="{54C35F03-5DDA-4DA3-B8A2-2E00263CE264}"/>
          </ac:spMkLst>
        </pc:spChg>
      </pc:sldChg>
      <pc:sldChg chg="modSp">
        <pc:chgData name="McCaughey, Aiden" userId="892ca3bb-8ba4-4542-a98a-8b8f472325c5" providerId="ADAL" clId="{A9A18D21-73AD-7843-A83C-29180263DBD1}" dt="2020-03-30T08:40:18.692" v="567" actId="20577"/>
        <pc:sldMkLst>
          <pc:docMk/>
          <pc:sldMk cId="4098514615" sldId="327"/>
        </pc:sldMkLst>
        <pc:spChg chg="mod">
          <ac:chgData name="McCaughey, Aiden" userId="892ca3bb-8ba4-4542-a98a-8b8f472325c5" providerId="ADAL" clId="{A9A18D21-73AD-7843-A83C-29180263DBD1}" dt="2020-03-30T08:40:18.692" v="567" actId="20577"/>
          <ac:spMkLst>
            <pc:docMk/>
            <pc:sldMk cId="4098514615" sldId="327"/>
            <ac:spMk id="3" creationId="{93B4DCA8-7C1D-E44D-8070-A9835FF06010}"/>
          </ac:spMkLst>
        </pc:spChg>
      </pc:sldChg>
      <pc:sldChg chg="modSp">
        <pc:chgData name="McCaughey, Aiden" userId="892ca3bb-8ba4-4542-a98a-8b8f472325c5" providerId="ADAL" clId="{A9A18D21-73AD-7843-A83C-29180263DBD1}" dt="2020-03-29T13:03:13.684" v="9" actId="14100"/>
        <pc:sldMkLst>
          <pc:docMk/>
          <pc:sldMk cId="646383802" sldId="341"/>
        </pc:sldMkLst>
        <pc:spChg chg="mod">
          <ac:chgData name="McCaughey, Aiden" userId="892ca3bb-8ba4-4542-a98a-8b8f472325c5" providerId="ADAL" clId="{A9A18D21-73AD-7843-A83C-29180263DBD1}" dt="2020-03-29T13:03:13.684" v="9" actId="14100"/>
          <ac:spMkLst>
            <pc:docMk/>
            <pc:sldMk cId="646383802" sldId="341"/>
            <ac:spMk id="3" creationId="{F65A2685-5B2A-1B4A-AFB7-C19737735AD2}"/>
          </ac:spMkLst>
        </pc:spChg>
        <pc:spChg chg="mod">
          <ac:chgData name="McCaughey, Aiden" userId="892ca3bb-8ba4-4542-a98a-8b8f472325c5" providerId="ADAL" clId="{A9A18D21-73AD-7843-A83C-29180263DBD1}" dt="2020-03-29T13:02:54.239" v="2" actId="20577"/>
          <ac:spMkLst>
            <pc:docMk/>
            <pc:sldMk cId="646383802" sldId="341"/>
            <ac:spMk id="6" creationId="{4E9802C5-F143-E345-BCDD-28F5904791C2}"/>
          </ac:spMkLst>
        </pc:spChg>
      </pc:sldChg>
      <pc:sldChg chg="modSp">
        <pc:chgData name="McCaughey, Aiden" userId="892ca3bb-8ba4-4542-a98a-8b8f472325c5" providerId="ADAL" clId="{A9A18D21-73AD-7843-A83C-29180263DBD1}" dt="2020-03-29T13:04:53.480" v="19" actId="20577"/>
        <pc:sldMkLst>
          <pc:docMk/>
          <pc:sldMk cId="3132918420" sldId="347"/>
        </pc:sldMkLst>
        <pc:spChg chg="mod">
          <ac:chgData name="McCaughey, Aiden" userId="892ca3bb-8ba4-4542-a98a-8b8f472325c5" providerId="ADAL" clId="{A9A18D21-73AD-7843-A83C-29180263DBD1}" dt="2020-03-29T13:04:53.480" v="19" actId="20577"/>
          <ac:spMkLst>
            <pc:docMk/>
            <pc:sldMk cId="3132918420" sldId="347"/>
            <ac:spMk id="3" creationId="{D7B3CECA-EA99-B548-AA1E-F58B6ED6DFC5}"/>
          </ac:spMkLst>
        </pc:spChg>
      </pc:sldChg>
      <pc:sldChg chg="ord">
        <pc:chgData name="McCaughey, Aiden" userId="892ca3bb-8ba4-4542-a98a-8b8f472325c5" providerId="ADAL" clId="{A9A18D21-73AD-7843-A83C-29180263DBD1}" dt="2020-03-30T08:36:10.700" v="456"/>
        <pc:sldMkLst>
          <pc:docMk/>
          <pc:sldMk cId="2058309799" sldId="349"/>
        </pc:sldMkLst>
      </pc:sldChg>
      <pc:sldChg chg="ord">
        <pc:chgData name="McCaughey, Aiden" userId="892ca3bb-8ba4-4542-a98a-8b8f472325c5" providerId="ADAL" clId="{A9A18D21-73AD-7843-A83C-29180263DBD1}" dt="2020-03-30T08:35:59.215" v="455"/>
        <pc:sldMkLst>
          <pc:docMk/>
          <pc:sldMk cId="784761986" sldId="371"/>
        </pc:sldMkLst>
      </pc:sldChg>
      <pc:sldChg chg="modSp">
        <pc:chgData name="McCaughey, Aiden" userId="892ca3bb-8ba4-4542-a98a-8b8f472325c5" providerId="ADAL" clId="{A9A18D21-73AD-7843-A83C-29180263DBD1}" dt="2020-03-29T13:04:01.442" v="10" actId="13926"/>
        <pc:sldMkLst>
          <pc:docMk/>
          <pc:sldMk cId="744787438" sldId="374"/>
        </pc:sldMkLst>
        <pc:spChg chg="mod">
          <ac:chgData name="McCaughey, Aiden" userId="892ca3bb-8ba4-4542-a98a-8b8f472325c5" providerId="ADAL" clId="{A9A18D21-73AD-7843-A83C-29180263DBD1}" dt="2020-03-29T13:04:01.442" v="10" actId="13926"/>
          <ac:spMkLst>
            <pc:docMk/>
            <pc:sldMk cId="744787438" sldId="374"/>
            <ac:spMk id="9" creationId="{F5F068B3-2E81-F942-A37C-802E1F262B0D}"/>
          </ac:spMkLst>
        </pc:spChg>
      </pc:sldChg>
      <pc:sldChg chg="modSp">
        <pc:chgData name="McCaughey, Aiden" userId="892ca3bb-8ba4-4542-a98a-8b8f472325c5" providerId="ADAL" clId="{A9A18D21-73AD-7843-A83C-29180263DBD1}" dt="2020-03-30T08:02:42.857" v="55" actId="20577"/>
        <pc:sldMkLst>
          <pc:docMk/>
          <pc:sldMk cId="9114592" sldId="376"/>
        </pc:sldMkLst>
        <pc:spChg chg="mod">
          <ac:chgData name="McCaughey, Aiden" userId="892ca3bb-8ba4-4542-a98a-8b8f472325c5" providerId="ADAL" clId="{A9A18D21-73AD-7843-A83C-29180263DBD1}" dt="2020-03-30T08:02:42.857" v="55" actId="20577"/>
          <ac:spMkLst>
            <pc:docMk/>
            <pc:sldMk cId="9114592" sldId="376"/>
            <ac:spMk id="3" creationId="{7C1AE135-B220-3D42-A38E-748FE70650CB}"/>
          </ac:spMkLst>
        </pc:spChg>
      </pc:sldChg>
      <pc:sldChg chg="addSp delSp modSp add ord">
        <pc:chgData name="McCaughey, Aiden" userId="892ca3bb-8ba4-4542-a98a-8b8f472325c5" providerId="ADAL" clId="{A9A18D21-73AD-7843-A83C-29180263DBD1}" dt="2020-03-30T08:47:08.875" v="585"/>
        <pc:sldMkLst>
          <pc:docMk/>
          <pc:sldMk cId="3304730313" sldId="400"/>
        </pc:sldMkLst>
        <pc:spChg chg="mod">
          <ac:chgData name="McCaughey, Aiden" userId="892ca3bb-8ba4-4542-a98a-8b8f472325c5" providerId="ADAL" clId="{A9A18D21-73AD-7843-A83C-29180263DBD1}" dt="2020-03-30T08:34:39.751" v="448" actId="404"/>
          <ac:spMkLst>
            <pc:docMk/>
            <pc:sldMk cId="3304730313" sldId="400"/>
            <ac:spMk id="2" creationId="{8EF43F2B-B809-694C-BFED-02E81D0BF2C9}"/>
          </ac:spMkLst>
        </pc:spChg>
        <pc:spChg chg="mod">
          <ac:chgData name="McCaughey, Aiden" userId="892ca3bb-8ba4-4542-a98a-8b8f472325c5" providerId="ADAL" clId="{A9A18D21-73AD-7843-A83C-29180263DBD1}" dt="2020-03-30T08:37:18.540" v="499" actId="20577"/>
          <ac:spMkLst>
            <pc:docMk/>
            <pc:sldMk cId="3304730313" sldId="400"/>
            <ac:spMk id="3" creationId="{EEE8BFCF-C55F-794B-812D-BC9F23F8F559}"/>
          </ac:spMkLst>
        </pc:spChg>
        <pc:spChg chg="add del mod">
          <ac:chgData name="McCaughey, Aiden" userId="892ca3bb-8ba4-4542-a98a-8b8f472325c5" providerId="ADAL" clId="{A9A18D21-73AD-7843-A83C-29180263DBD1}" dt="2020-03-30T08:32:20.012" v="372" actId="478"/>
          <ac:spMkLst>
            <pc:docMk/>
            <pc:sldMk cId="3304730313" sldId="400"/>
            <ac:spMk id="7" creationId="{13F326C1-C3AE-C74E-A6C1-1238D48C4F1F}"/>
          </ac:spMkLst>
        </pc:spChg>
        <pc:spChg chg="add mod">
          <ac:chgData name="McCaughey, Aiden" userId="892ca3bb-8ba4-4542-a98a-8b8f472325c5" providerId="ADAL" clId="{A9A18D21-73AD-7843-A83C-29180263DBD1}" dt="2020-03-30T08:33:38.898" v="436" actId="20577"/>
          <ac:spMkLst>
            <pc:docMk/>
            <pc:sldMk cId="3304730313" sldId="400"/>
            <ac:spMk id="10" creationId="{16BB949F-6017-FE4D-9C5B-D7AB87376FE3}"/>
          </ac:spMkLst>
        </pc:spChg>
        <pc:picChg chg="add del mod">
          <ac:chgData name="McCaughey, Aiden" userId="892ca3bb-8ba4-4542-a98a-8b8f472325c5" providerId="ADAL" clId="{A9A18D21-73AD-7843-A83C-29180263DBD1}" dt="2020-03-30T08:31:27.499" v="318" actId="478"/>
          <ac:picMkLst>
            <pc:docMk/>
            <pc:sldMk cId="3304730313" sldId="400"/>
            <ac:picMk id="5" creationId="{A121DD6D-0693-5343-B34F-087635DDAD79}"/>
          </ac:picMkLst>
        </pc:picChg>
        <pc:picChg chg="add del mod">
          <ac:chgData name="McCaughey, Aiden" userId="892ca3bb-8ba4-4542-a98a-8b8f472325c5" providerId="ADAL" clId="{A9A18D21-73AD-7843-A83C-29180263DBD1}" dt="2020-03-30T08:32:20.847" v="373" actId="478"/>
          <ac:picMkLst>
            <pc:docMk/>
            <pc:sldMk cId="3304730313" sldId="400"/>
            <ac:picMk id="6" creationId="{C0E0DA1E-E989-A645-900A-6F1C34FC8524}"/>
          </ac:picMkLst>
        </pc:picChg>
        <pc:picChg chg="add del mod">
          <ac:chgData name="McCaughey, Aiden" userId="892ca3bb-8ba4-4542-a98a-8b8f472325c5" providerId="ADAL" clId="{A9A18D21-73AD-7843-A83C-29180263DBD1}" dt="2020-03-30T08:32:21.632" v="374" actId="478"/>
          <ac:picMkLst>
            <pc:docMk/>
            <pc:sldMk cId="3304730313" sldId="400"/>
            <ac:picMk id="8" creationId="{A2AF7064-C209-3843-995E-A06A0C7C63D9}"/>
          </ac:picMkLst>
        </pc:picChg>
        <pc:picChg chg="add del mod">
          <ac:chgData name="McCaughey, Aiden" userId="892ca3bb-8ba4-4542-a98a-8b8f472325c5" providerId="ADAL" clId="{A9A18D21-73AD-7843-A83C-29180263DBD1}" dt="2020-03-30T08:36:51.256" v="458" actId="478"/>
          <ac:picMkLst>
            <pc:docMk/>
            <pc:sldMk cId="3304730313" sldId="400"/>
            <ac:picMk id="9" creationId="{B6B2E62F-DE93-F143-94E9-473314FF7329}"/>
          </ac:picMkLst>
        </pc:picChg>
        <pc:picChg chg="add mod">
          <ac:chgData name="McCaughey, Aiden" userId="892ca3bb-8ba4-4542-a98a-8b8f472325c5" providerId="ADAL" clId="{A9A18D21-73AD-7843-A83C-29180263DBD1}" dt="2020-03-30T08:36:57.484" v="460" actId="1076"/>
          <ac:picMkLst>
            <pc:docMk/>
            <pc:sldMk cId="3304730313" sldId="400"/>
            <ac:picMk id="11" creationId="{383F41A8-54B0-1C46-B7AE-DCFB769C1277}"/>
          </ac:picMkLst>
        </pc:picChg>
      </pc:sldChg>
      <pc:sldChg chg="addSp delSp modSp add">
        <pc:chgData name="McCaughey, Aiden" userId="892ca3bb-8ba4-4542-a98a-8b8f472325c5" providerId="ADAL" clId="{A9A18D21-73AD-7843-A83C-29180263DBD1}" dt="2020-03-30T08:53:06.556" v="595" actId="1076"/>
        <pc:sldMkLst>
          <pc:docMk/>
          <pc:sldMk cId="1576929461" sldId="401"/>
        </pc:sldMkLst>
        <pc:spChg chg="mod">
          <ac:chgData name="McCaughey, Aiden" userId="892ca3bb-8ba4-4542-a98a-8b8f472325c5" providerId="ADAL" clId="{A9A18D21-73AD-7843-A83C-29180263DBD1}" dt="2020-03-30T08:45:56.121" v="576" actId="207"/>
          <ac:spMkLst>
            <pc:docMk/>
            <pc:sldMk cId="1576929461" sldId="401"/>
            <ac:spMk id="2" creationId="{3F53E160-13E4-E04B-99A0-EAE04B4C5123}"/>
          </ac:spMkLst>
        </pc:spChg>
        <pc:spChg chg="mod">
          <ac:chgData name="McCaughey, Aiden" userId="892ca3bb-8ba4-4542-a98a-8b8f472325c5" providerId="ADAL" clId="{A9A18D21-73AD-7843-A83C-29180263DBD1}" dt="2020-03-30T08:47:43.402" v="587" actId="14100"/>
          <ac:spMkLst>
            <pc:docMk/>
            <pc:sldMk cId="1576929461" sldId="401"/>
            <ac:spMk id="3" creationId="{47E43C4E-FB6A-9A4B-A773-4D5EF6210D4B}"/>
          </ac:spMkLst>
        </pc:spChg>
        <pc:spChg chg="add del mod">
          <ac:chgData name="McCaughey, Aiden" userId="892ca3bb-8ba4-4542-a98a-8b8f472325c5" providerId="ADAL" clId="{A9A18D21-73AD-7843-A83C-29180263DBD1}" dt="2020-03-30T08:39:56.578" v="547"/>
          <ac:spMkLst>
            <pc:docMk/>
            <pc:sldMk cId="1576929461" sldId="401"/>
            <ac:spMk id="5" creationId="{943EC85F-5233-DD43-A67E-B4623C7CCBA8}"/>
          </ac:spMkLst>
        </pc:spChg>
        <pc:picChg chg="add del mod">
          <ac:chgData name="McCaughey, Aiden" userId="892ca3bb-8ba4-4542-a98a-8b8f472325c5" providerId="ADAL" clId="{A9A18D21-73AD-7843-A83C-29180263DBD1}" dt="2020-03-30T08:52:14.782" v="590" actId="478"/>
          <ac:picMkLst>
            <pc:docMk/>
            <pc:sldMk cId="1576929461" sldId="401"/>
            <ac:picMk id="5" creationId="{71E34532-FE8E-7D47-991C-EF090F7F584F}"/>
          </ac:picMkLst>
        </pc:picChg>
        <pc:picChg chg="add del mod">
          <ac:chgData name="McCaughey, Aiden" userId="892ca3bb-8ba4-4542-a98a-8b8f472325c5" providerId="ADAL" clId="{A9A18D21-73AD-7843-A83C-29180263DBD1}" dt="2020-03-30T08:45:16.181" v="570" actId="478"/>
          <ac:picMkLst>
            <pc:docMk/>
            <pc:sldMk cId="1576929461" sldId="401"/>
            <ac:picMk id="6" creationId="{26AC52E1-1E00-D647-8800-0F114D053C6C}"/>
          </ac:picMkLst>
        </pc:picChg>
        <pc:picChg chg="add del mod">
          <ac:chgData name="McCaughey, Aiden" userId="892ca3bb-8ba4-4542-a98a-8b8f472325c5" providerId="ADAL" clId="{A9A18D21-73AD-7843-A83C-29180263DBD1}" dt="2020-03-30T08:53:02.045" v="593" actId="478"/>
          <ac:picMkLst>
            <pc:docMk/>
            <pc:sldMk cId="1576929461" sldId="401"/>
            <ac:picMk id="6" creationId="{7758F884-F13D-E740-A655-5ED1A1944072}"/>
          </ac:picMkLst>
        </pc:picChg>
        <pc:picChg chg="add del">
          <ac:chgData name="McCaughey, Aiden" userId="892ca3bb-8ba4-4542-a98a-8b8f472325c5" providerId="ADAL" clId="{A9A18D21-73AD-7843-A83C-29180263DBD1}" dt="2020-03-30T08:45:42.518" v="572" actId="478"/>
          <ac:picMkLst>
            <pc:docMk/>
            <pc:sldMk cId="1576929461" sldId="401"/>
            <ac:picMk id="7" creationId="{2619B369-3378-694A-8741-D631A02AB183}"/>
          </ac:picMkLst>
        </pc:picChg>
        <pc:picChg chg="add mod">
          <ac:chgData name="McCaughey, Aiden" userId="892ca3bb-8ba4-4542-a98a-8b8f472325c5" providerId="ADAL" clId="{A9A18D21-73AD-7843-A83C-29180263DBD1}" dt="2020-03-30T08:53:06.556" v="595" actId="1076"/>
          <ac:picMkLst>
            <pc:docMk/>
            <pc:sldMk cId="1576929461" sldId="401"/>
            <ac:picMk id="7" creationId="{D30B7D15-2104-2843-96D5-CB8340B9FCDF}"/>
          </ac:picMkLst>
        </pc:picChg>
        <pc:picChg chg="add del mod">
          <ac:chgData name="McCaughey, Aiden" userId="892ca3bb-8ba4-4542-a98a-8b8f472325c5" providerId="ADAL" clId="{A9A18D21-73AD-7843-A83C-29180263DBD1}" dt="2020-03-30T08:47:40.016" v="586" actId="478"/>
          <ac:picMkLst>
            <pc:docMk/>
            <pc:sldMk cId="1576929461" sldId="401"/>
            <ac:picMk id="8" creationId="{1F5B069B-2DEE-884E-8DE2-7E7F2982EDEB}"/>
          </ac:picMkLst>
        </pc:picChg>
      </pc:sldChg>
      <pc:sldChg chg="add del">
        <pc:chgData name="McCaughey, Aiden" userId="892ca3bb-8ba4-4542-a98a-8b8f472325c5" providerId="ADAL" clId="{A9A18D21-73AD-7843-A83C-29180263DBD1}" dt="2020-03-30T08:37:35.633" v="500" actId="2696"/>
        <pc:sldMkLst>
          <pc:docMk/>
          <pc:sldMk cId="3664278174" sldId="401"/>
        </pc:sldMkLst>
      </pc:sldChg>
      <pc:sldChg chg="addSp delSp modSp add">
        <pc:chgData name="McCaughey, Aiden" userId="892ca3bb-8ba4-4542-a98a-8b8f472325c5" providerId="ADAL" clId="{A9A18D21-73AD-7843-A83C-29180263DBD1}" dt="2020-03-30T09:01:27.994" v="763" actId="1076"/>
        <pc:sldMkLst>
          <pc:docMk/>
          <pc:sldMk cId="849000570" sldId="402"/>
        </pc:sldMkLst>
        <pc:spChg chg="mod">
          <ac:chgData name="McCaughey, Aiden" userId="892ca3bb-8ba4-4542-a98a-8b8f472325c5" providerId="ADAL" clId="{A9A18D21-73AD-7843-A83C-29180263DBD1}" dt="2020-03-30T08:59:14.814" v="622" actId="20577"/>
          <ac:spMkLst>
            <pc:docMk/>
            <pc:sldMk cId="849000570" sldId="402"/>
            <ac:spMk id="2" creationId="{26DF12A9-7C9F-6A4F-B2B4-656A80C17E8C}"/>
          </ac:spMkLst>
        </pc:spChg>
        <pc:spChg chg="mod">
          <ac:chgData name="McCaughey, Aiden" userId="892ca3bb-8ba4-4542-a98a-8b8f472325c5" providerId="ADAL" clId="{A9A18D21-73AD-7843-A83C-29180263DBD1}" dt="2020-03-30T08:59:56.248" v="758" actId="1076"/>
          <ac:spMkLst>
            <pc:docMk/>
            <pc:sldMk cId="849000570" sldId="402"/>
            <ac:spMk id="3" creationId="{9959DEFC-3A6C-DC49-9A2E-A3A27E2D8FDA}"/>
          </ac:spMkLst>
        </pc:spChg>
        <pc:picChg chg="add del mod">
          <ac:chgData name="McCaughey, Aiden" userId="892ca3bb-8ba4-4542-a98a-8b8f472325c5" providerId="ADAL" clId="{A9A18D21-73AD-7843-A83C-29180263DBD1}" dt="2020-03-30T09:01:23.438" v="761" actId="478"/>
          <ac:picMkLst>
            <pc:docMk/>
            <pc:sldMk cId="849000570" sldId="402"/>
            <ac:picMk id="5" creationId="{0CE8C2C6-B1C0-9546-BAF1-D86965E9C66E}"/>
          </ac:picMkLst>
        </pc:picChg>
        <pc:picChg chg="add mod">
          <ac:chgData name="McCaughey, Aiden" userId="892ca3bb-8ba4-4542-a98a-8b8f472325c5" providerId="ADAL" clId="{A9A18D21-73AD-7843-A83C-29180263DBD1}" dt="2020-03-30T09:01:27.994" v="763" actId="1076"/>
          <ac:picMkLst>
            <pc:docMk/>
            <pc:sldMk cId="849000570" sldId="402"/>
            <ac:picMk id="6" creationId="{7A08F65F-F85A-3D49-882A-E0AE19F54983}"/>
          </ac:picMkLst>
        </pc:picChg>
      </pc:sldChg>
    </pc:docChg>
  </pc:docChgLst>
  <pc:docChgLst>
    <pc:chgData name="McCaughey, Aiden" userId="892ca3bb-8ba4-4542-a98a-8b8f472325c5" providerId="ADAL" clId="{8F088348-0292-CE4D-9365-A64F8F257F72}"/>
    <pc:docChg chg="undo custSel addSld delSld modSld">
      <pc:chgData name="McCaughey, Aiden" userId="892ca3bb-8ba4-4542-a98a-8b8f472325c5" providerId="ADAL" clId="{8F088348-0292-CE4D-9365-A64F8F257F72}" dt="2021-12-30T12:35:17.950" v="327"/>
      <pc:docMkLst>
        <pc:docMk/>
      </pc:docMkLst>
      <pc:sldChg chg="modSp">
        <pc:chgData name="McCaughey, Aiden" userId="892ca3bb-8ba4-4542-a98a-8b8f472325c5" providerId="ADAL" clId="{8F088348-0292-CE4D-9365-A64F8F257F72}" dt="2021-12-30T12:35:17.950" v="327"/>
        <pc:sldMkLst>
          <pc:docMk/>
          <pc:sldMk cId="3382599240" sldId="316"/>
        </pc:sldMkLst>
        <pc:spChg chg="mod">
          <ac:chgData name="McCaughey, Aiden" userId="892ca3bb-8ba4-4542-a98a-8b8f472325c5" providerId="ADAL" clId="{8F088348-0292-CE4D-9365-A64F8F257F72}" dt="2021-12-30T12:35:17.950" v="327"/>
          <ac:spMkLst>
            <pc:docMk/>
            <pc:sldMk cId="3382599240" sldId="316"/>
            <ac:spMk id="3" creationId="{00000000-0000-0000-0000-000000000000}"/>
          </ac:spMkLst>
        </pc:spChg>
      </pc:sldChg>
      <pc:sldChg chg="modSp mod">
        <pc:chgData name="McCaughey, Aiden" userId="892ca3bb-8ba4-4542-a98a-8b8f472325c5" providerId="ADAL" clId="{8F088348-0292-CE4D-9365-A64F8F257F72}" dt="2021-12-30T12:20:29.352" v="325" actId="20577"/>
        <pc:sldMkLst>
          <pc:docMk/>
          <pc:sldMk cId="4098514615" sldId="327"/>
        </pc:sldMkLst>
        <pc:spChg chg="mod">
          <ac:chgData name="McCaughey, Aiden" userId="892ca3bb-8ba4-4542-a98a-8b8f472325c5" providerId="ADAL" clId="{8F088348-0292-CE4D-9365-A64F8F257F72}" dt="2021-12-30T12:20:29.352" v="325" actId="20577"/>
          <ac:spMkLst>
            <pc:docMk/>
            <pc:sldMk cId="4098514615" sldId="327"/>
            <ac:spMk id="3" creationId="{93B4DCA8-7C1D-E44D-8070-A9835FF06010}"/>
          </ac:spMkLst>
        </pc:spChg>
      </pc:sldChg>
      <pc:sldChg chg="modSp mod">
        <pc:chgData name="McCaughey, Aiden" userId="892ca3bb-8ba4-4542-a98a-8b8f472325c5" providerId="ADAL" clId="{8F088348-0292-CE4D-9365-A64F8F257F72}" dt="2021-12-30T09:47:51.328" v="147" actId="20577"/>
        <pc:sldMkLst>
          <pc:docMk/>
          <pc:sldMk cId="646383802" sldId="341"/>
        </pc:sldMkLst>
        <pc:spChg chg="mod">
          <ac:chgData name="McCaughey, Aiden" userId="892ca3bb-8ba4-4542-a98a-8b8f472325c5" providerId="ADAL" clId="{8F088348-0292-CE4D-9365-A64F8F257F72}" dt="2021-12-30T09:47:34.588" v="139" actId="6549"/>
          <ac:spMkLst>
            <pc:docMk/>
            <pc:sldMk cId="646383802" sldId="341"/>
            <ac:spMk id="3" creationId="{F65A2685-5B2A-1B4A-AFB7-C19737735AD2}"/>
          </ac:spMkLst>
        </pc:spChg>
        <pc:spChg chg="mod">
          <ac:chgData name="McCaughey, Aiden" userId="892ca3bb-8ba4-4542-a98a-8b8f472325c5" providerId="ADAL" clId="{8F088348-0292-CE4D-9365-A64F8F257F72}" dt="2021-12-30T09:47:51.328" v="147" actId="20577"/>
          <ac:spMkLst>
            <pc:docMk/>
            <pc:sldMk cId="646383802" sldId="341"/>
            <ac:spMk id="6" creationId="{4E9802C5-F143-E345-BCDD-28F5904791C2}"/>
          </ac:spMkLst>
        </pc:spChg>
      </pc:sldChg>
      <pc:sldChg chg="add">
        <pc:chgData name="McCaughey, Aiden" userId="892ca3bb-8ba4-4542-a98a-8b8f472325c5" providerId="ADAL" clId="{8F088348-0292-CE4D-9365-A64F8F257F72}" dt="2021-12-30T12:34:50.332" v="326"/>
        <pc:sldMkLst>
          <pc:docMk/>
          <pc:sldMk cId="1354510380" sldId="361"/>
        </pc:sldMkLst>
      </pc:sldChg>
      <pc:sldChg chg="add">
        <pc:chgData name="McCaughey, Aiden" userId="892ca3bb-8ba4-4542-a98a-8b8f472325c5" providerId="ADAL" clId="{8F088348-0292-CE4D-9365-A64F8F257F72}" dt="2021-12-30T12:34:50.332" v="326"/>
        <pc:sldMkLst>
          <pc:docMk/>
          <pc:sldMk cId="2232006612" sldId="362"/>
        </pc:sldMkLst>
      </pc:sldChg>
      <pc:sldChg chg="del">
        <pc:chgData name="McCaughey, Aiden" userId="892ca3bb-8ba4-4542-a98a-8b8f472325c5" providerId="ADAL" clId="{8F088348-0292-CE4D-9365-A64F8F257F72}" dt="2021-12-30T09:43:00.301" v="132" actId="2696"/>
        <pc:sldMkLst>
          <pc:docMk/>
          <pc:sldMk cId="1125241285" sldId="367"/>
        </pc:sldMkLst>
      </pc:sldChg>
      <pc:sldChg chg="addSp delSp modSp mod">
        <pc:chgData name="McCaughey, Aiden" userId="892ca3bb-8ba4-4542-a98a-8b8f472325c5" providerId="ADAL" clId="{8F088348-0292-CE4D-9365-A64F8F257F72}" dt="2021-12-30T12:17:48.699" v="268" actId="1076"/>
        <pc:sldMkLst>
          <pc:docMk/>
          <pc:sldMk cId="1335573066" sldId="375"/>
        </pc:sldMkLst>
        <pc:picChg chg="add del mod">
          <ac:chgData name="McCaughey, Aiden" userId="892ca3bb-8ba4-4542-a98a-8b8f472325c5" providerId="ADAL" clId="{8F088348-0292-CE4D-9365-A64F8F257F72}" dt="2021-12-30T12:16:59.037" v="263"/>
          <ac:picMkLst>
            <pc:docMk/>
            <pc:sldMk cId="1335573066" sldId="375"/>
            <ac:picMk id="3" creationId="{622F7539-0D4A-2447-938D-D06D0A797927}"/>
          </ac:picMkLst>
        </pc:picChg>
        <pc:picChg chg="add mod">
          <ac:chgData name="McCaughey, Aiden" userId="892ca3bb-8ba4-4542-a98a-8b8f472325c5" providerId="ADAL" clId="{8F088348-0292-CE4D-9365-A64F8F257F72}" dt="2021-12-30T12:17:48.699" v="268" actId="1076"/>
          <ac:picMkLst>
            <pc:docMk/>
            <pc:sldMk cId="1335573066" sldId="375"/>
            <ac:picMk id="5" creationId="{C9D64CC0-593C-7B44-90D6-7000E00ADD25}"/>
          </ac:picMkLst>
        </pc:picChg>
        <pc:picChg chg="add del">
          <ac:chgData name="McCaughey, Aiden" userId="892ca3bb-8ba4-4542-a98a-8b8f472325c5" providerId="ADAL" clId="{8F088348-0292-CE4D-9365-A64F8F257F72}" dt="2021-12-30T12:17:41.804" v="265" actId="478"/>
          <ac:picMkLst>
            <pc:docMk/>
            <pc:sldMk cId="1335573066" sldId="375"/>
            <ac:picMk id="7" creationId="{F2E2A9EF-46F6-BB4F-9321-8DC4825BC268}"/>
          </ac:picMkLst>
        </pc:picChg>
        <pc:picChg chg="del">
          <ac:chgData name="McCaughey, Aiden" userId="892ca3bb-8ba4-4542-a98a-8b8f472325c5" providerId="ADAL" clId="{8F088348-0292-CE4D-9365-A64F8F257F72}" dt="2021-12-30T12:16:12.388" v="256" actId="478"/>
          <ac:picMkLst>
            <pc:docMk/>
            <pc:sldMk cId="1335573066" sldId="375"/>
            <ac:picMk id="8" creationId="{35FFF96B-6E04-1D4B-BDBF-311ED4E1D4BC}"/>
          </ac:picMkLst>
        </pc:picChg>
      </pc:sldChg>
      <pc:sldChg chg="add">
        <pc:chgData name="McCaughey, Aiden" userId="892ca3bb-8ba4-4542-a98a-8b8f472325c5" providerId="ADAL" clId="{8F088348-0292-CE4D-9365-A64F8F257F72}" dt="2021-12-30T12:34:50.332" v="326"/>
        <pc:sldMkLst>
          <pc:docMk/>
          <pc:sldMk cId="183144827" sldId="391"/>
        </pc:sldMkLst>
      </pc:sldChg>
      <pc:sldChg chg="addSp delSp modSp mod">
        <pc:chgData name="McCaughey, Aiden" userId="892ca3bb-8ba4-4542-a98a-8b8f472325c5" providerId="ADAL" clId="{8F088348-0292-CE4D-9365-A64F8F257F72}" dt="2021-12-30T11:14:05.374" v="255" actId="20577"/>
        <pc:sldMkLst>
          <pc:docMk/>
          <pc:sldMk cId="849000570" sldId="402"/>
        </pc:sldMkLst>
        <pc:spChg chg="mod">
          <ac:chgData name="McCaughey, Aiden" userId="892ca3bb-8ba4-4542-a98a-8b8f472325c5" providerId="ADAL" clId="{8F088348-0292-CE4D-9365-A64F8F257F72}" dt="2021-12-30T11:14:05.374" v="255" actId="20577"/>
          <ac:spMkLst>
            <pc:docMk/>
            <pc:sldMk cId="849000570" sldId="402"/>
            <ac:spMk id="3" creationId="{9959DEFC-3A6C-DC49-9A2E-A3A27E2D8FDA}"/>
          </ac:spMkLst>
        </pc:spChg>
        <pc:picChg chg="add del mod">
          <ac:chgData name="McCaughey, Aiden" userId="892ca3bb-8ba4-4542-a98a-8b8f472325c5" providerId="ADAL" clId="{8F088348-0292-CE4D-9365-A64F8F257F72}" dt="2021-12-30T11:13:49.320" v="247" actId="478"/>
          <ac:picMkLst>
            <pc:docMk/>
            <pc:sldMk cId="849000570" sldId="402"/>
            <ac:picMk id="5" creationId="{B361D8C2-92A7-1B42-BC9B-94AB315E21FD}"/>
          </ac:picMkLst>
        </pc:picChg>
        <pc:picChg chg="del">
          <ac:chgData name="McCaughey, Aiden" userId="892ca3bb-8ba4-4542-a98a-8b8f472325c5" providerId="ADAL" clId="{8F088348-0292-CE4D-9365-A64F8F257F72}" dt="2021-12-30T11:12:00.610" v="157" actId="478"/>
          <ac:picMkLst>
            <pc:docMk/>
            <pc:sldMk cId="849000570" sldId="402"/>
            <ac:picMk id="6" creationId="{7A08F65F-F85A-3D49-882A-E0AE19F54983}"/>
          </ac:picMkLst>
        </pc:picChg>
        <pc:picChg chg="add mod">
          <ac:chgData name="McCaughey, Aiden" userId="892ca3bb-8ba4-4542-a98a-8b8f472325c5" providerId="ADAL" clId="{8F088348-0292-CE4D-9365-A64F8F257F72}" dt="2021-12-30T11:13:56.152" v="250" actId="1076"/>
          <ac:picMkLst>
            <pc:docMk/>
            <pc:sldMk cId="849000570" sldId="402"/>
            <ac:picMk id="7" creationId="{788875B3-5A8B-8B45-8135-9C6EC37DEEFF}"/>
          </ac:picMkLst>
        </pc:picChg>
      </pc:sldChg>
      <pc:sldChg chg="addSp delSp modSp add mod">
        <pc:chgData name="McCaughey, Aiden" userId="892ca3bb-8ba4-4542-a98a-8b8f472325c5" providerId="ADAL" clId="{8F088348-0292-CE4D-9365-A64F8F257F72}" dt="2021-12-30T09:42:51.562" v="131" actId="6549"/>
        <pc:sldMkLst>
          <pc:docMk/>
          <pc:sldMk cId="2966416618" sldId="403"/>
        </pc:sldMkLst>
        <pc:spChg chg="del">
          <ac:chgData name="McCaughey, Aiden" userId="892ca3bb-8ba4-4542-a98a-8b8f472325c5" providerId="ADAL" clId="{8F088348-0292-CE4D-9365-A64F8F257F72}" dt="2021-12-30T09:39:06.589" v="7" actId="21"/>
          <ac:spMkLst>
            <pc:docMk/>
            <pc:sldMk cId="2966416618" sldId="403"/>
            <ac:spMk id="6" creationId="{CCE264AF-7D19-9645-B451-B5A7933AB81E}"/>
          </ac:spMkLst>
        </pc:spChg>
        <pc:spChg chg="del">
          <ac:chgData name="McCaughey, Aiden" userId="892ca3bb-8ba4-4542-a98a-8b8f472325c5" providerId="ADAL" clId="{8F088348-0292-CE4D-9365-A64F8F257F72}" dt="2021-12-30T09:39:06.589" v="7" actId="21"/>
          <ac:spMkLst>
            <pc:docMk/>
            <pc:sldMk cId="2966416618" sldId="403"/>
            <ac:spMk id="7" creationId="{E79B82A1-5037-9449-A194-42E7F398DE44}"/>
          </ac:spMkLst>
        </pc:spChg>
        <pc:spChg chg="del">
          <ac:chgData name="McCaughey, Aiden" userId="892ca3bb-8ba4-4542-a98a-8b8f472325c5" providerId="ADAL" clId="{8F088348-0292-CE4D-9365-A64F8F257F72}" dt="2021-12-30T09:39:06.589" v="7" actId="21"/>
          <ac:spMkLst>
            <pc:docMk/>
            <pc:sldMk cId="2966416618" sldId="403"/>
            <ac:spMk id="8" creationId="{238DDB98-CBA6-1E4C-A328-5A3CBF66238D}"/>
          </ac:spMkLst>
        </pc:spChg>
        <pc:spChg chg="add mod">
          <ac:chgData name="McCaughey, Aiden" userId="892ca3bb-8ba4-4542-a98a-8b8f472325c5" providerId="ADAL" clId="{8F088348-0292-CE4D-9365-A64F8F257F72}" dt="2021-12-30T09:40:41.045" v="42" actId="1076"/>
          <ac:spMkLst>
            <pc:docMk/>
            <pc:sldMk cId="2966416618" sldId="403"/>
            <ac:spMk id="13" creationId="{11C7AA2D-5DDF-F94F-9D97-E38CD7B354AB}"/>
          </ac:spMkLst>
        </pc:spChg>
        <pc:spChg chg="add mod">
          <ac:chgData name="McCaughey, Aiden" userId="892ca3bb-8ba4-4542-a98a-8b8f472325c5" providerId="ADAL" clId="{8F088348-0292-CE4D-9365-A64F8F257F72}" dt="2021-12-30T09:40:28.389" v="40" actId="14100"/>
          <ac:spMkLst>
            <pc:docMk/>
            <pc:sldMk cId="2966416618" sldId="403"/>
            <ac:spMk id="14" creationId="{B9501205-1E29-9A47-A49C-B7D66B592B07}"/>
          </ac:spMkLst>
        </pc:spChg>
        <pc:spChg chg="add mod">
          <ac:chgData name="McCaughey, Aiden" userId="892ca3bb-8ba4-4542-a98a-8b8f472325c5" providerId="ADAL" clId="{8F088348-0292-CE4D-9365-A64F8F257F72}" dt="2021-12-30T09:39:47.126" v="19" actId="1076"/>
          <ac:spMkLst>
            <pc:docMk/>
            <pc:sldMk cId="2966416618" sldId="403"/>
            <ac:spMk id="15" creationId="{411F7673-318B-C74E-984D-F1951AC691A6}"/>
          </ac:spMkLst>
        </pc:spChg>
        <pc:spChg chg="add mod">
          <ac:chgData name="McCaughey, Aiden" userId="892ca3bb-8ba4-4542-a98a-8b8f472325c5" providerId="ADAL" clId="{8F088348-0292-CE4D-9365-A64F8F257F72}" dt="2021-12-30T09:42:51.562" v="131" actId="6549"/>
          <ac:spMkLst>
            <pc:docMk/>
            <pc:sldMk cId="2966416618" sldId="403"/>
            <ac:spMk id="25" creationId="{48AFCDF1-51F2-6146-ADEC-8D0269718D75}"/>
          </ac:spMkLst>
        </pc:spChg>
        <pc:spChg chg="add mod">
          <ac:chgData name="McCaughey, Aiden" userId="892ca3bb-8ba4-4542-a98a-8b8f472325c5" providerId="ADAL" clId="{8F088348-0292-CE4D-9365-A64F8F257F72}" dt="2021-12-30T09:42:26.493" v="125" actId="20577"/>
          <ac:spMkLst>
            <pc:docMk/>
            <pc:sldMk cId="2966416618" sldId="403"/>
            <ac:spMk id="28" creationId="{911CE938-E0EC-3E46-B236-F7DB902124DF}"/>
          </ac:spMkLst>
        </pc:spChg>
        <pc:picChg chg="add mod">
          <ac:chgData name="McCaughey, Aiden" userId="892ca3bb-8ba4-4542-a98a-8b8f472325c5" providerId="ADAL" clId="{8F088348-0292-CE4D-9365-A64F8F257F72}" dt="2021-12-30T09:39:12.270" v="9" actId="1076"/>
          <ac:picMkLst>
            <pc:docMk/>
            <pc:sldMk cId="2966416618" sldId="403"/>
            <ac:picMk id="3" creationId="{4FC41CC5-275E-BD48-9705-A071CC842D8C}"/>
          </ac:picMkLst>
        </pc:picChg>
        <pc:picChg chg="del">
          <ac:chgData name="McCaughey, Aiden" userId="892ca3bb-8ba4-4542-a98a-8b8f472325c5" providerId="ADAL" clId="{8F088348-0292-CE4D-9365-A64F8F257F72}" dt="2021-12-30T09:38:38.139" v="1" actId="478"/>
          <ac:picMkLst>
            <pc:docMk/>
            <pc:sldMk cId="2966416618" sldId="403"/>
            <ac:picMk id="5" creationId="{883D7D53-2760-AF41-B30A-D323B795EC30}"/>
          </ac:picMkLst>
        </pc:picChg>
        <pc:cxnChg chg="del mod">
          <ac:chgData name="McCaughey, Aiden" userId="892ca3bb-8ba4-4542-a98a-8b8f472325c5" providerId="ADAL" clId="{8F088348-0292-CE4D-9365-A64F8F257F72}" dt="2021-12-30T09:39:06.589" v="7" actId="21"/>
          <ac:cxnSpMkLst>
            <pc:docMk/>
            <pc:sldMk cId="2966416618" sldId="403"/>
            <ac:cxnSpMk id="10" creationId="{21C95D75-2BDC-4B45-AB3F-E9706C5F8001}"/>
          </ac:cxnSpMkLst>
        </pc:cxnChg>
        <pc:cxnChg chg="del mod">
          <ac:chgData name="McCaughey, Aiden" userId="892ca3bb-8ba4-4542-a98a-8b8f472325c5" providerId="ADAL" clId="{8F088348-0292-CE4D-9365-A64F8F257F72}" dt="2021-12-30T09:39:06.589" v="7" actId="21"/>
          <ac:cxnSpMkLst>
            <pc:docMk/>
            <pc:sldMk cId="2966416618" sldId="403"/>
            <ac:cxnSpMk id="12" creationId="{EE17AE03-CFF5-B047-8069-9CCDBCD38792}"/>
          </ac:cxnSpMkLst>
        </pc:cxnChg>
        <pc:cxnChg chg="del mod">
          <ac:chgData name="McCaughey, Aiden" userId="892ca3bb-8ba4-4542-a98a-8b8f472325c5" providerId="ADAL" clId="{8F088348-0292-CE4D-9365-A64F8F257F72}" dt="2021-12-30T09:39:06.589" v="7" actId="21"/>
          <ac:cxnSpMkLst>
            <pc:docMk/>
            <pc:sldMk cId="2966416618" sldId="403"/>
            <ac:cxnSpMk id="16" creationId="{57F06179-63DD-7F46-81BE-24F225C44400}"/>
          </ac:cxnSpMkLst>
        </pc:cxnChg>
        <pc:cxnChg chg="add mod">
          <ac:chgData name="McCaughey, Aiden" userId="892ca3bb-8ba4-4542-a98a-8b8f472325c5" providerId="ADAL" clId="{8F088348-0292-CE4D-9365-A64F8F257F72}" dt="2021-12-30T09:40:46.794" v="43" actId="14100"/>
          <ac:cxnSpMkLst>
            <pc:docMk/>
            <pc:sldMk cId="2966416618" sldId="403"/>
            <ac:cxnSpMk id="17" creationId="{3F752D52-515A-914E-81C0-6AA47A31EBAA}"/>
          </ac:cxnSpMkLst>
        </pc:cxnChg>
        <pc:cxnChg chg="add mod">
          <ac:chgData name="McCaughey, Aiden" userId="892ca3bb-8ba4-4542-a98a-8b8f472325c5" providerId="ADAL" clId="{8F088348-0292-CE4D-9365-A64F8F257F72}" dt="2021-12-30T09:39:36.885" v="16" actId="14100"/>
          <ac:cxnSpMkLst>
            <pc:docMk/>
            <pc:sldMk cId="2966416618" sldId="403"/>
            <ac:cxnSpMk id="18" creationId="{1DC53B44-A71B-1F4C-B27F-6153775B3916}"/>
          </ac:cxnSpMkLst>
        </pc:cxnChg>
        <pc:cxnChg chg="add mod">
          <ac:chgData name="McCaughey, Aiden" userId="892ca3bb-8ba4-4542-a98a-8b8f472325c5" providerId="ADAL" clId="{8F088348-0292-CE4D-9365-A64F8F257F72}" dt="2021-12-30T09:40:35.342" v="41" actId="14100"/>
          <ac:cxnSpMkLst>
            <pc:docMk/>
            <pc:sldMk cId="2966416618" sldId="403"/>
            <ac:cxnSpMk id="19" creationId="{DDD6134A-6EF4-3447-AE0F-FF5BFF45DC12}"/>
          </ac:cxnSpMkLst>
        </pc:cxnChg>
        <pc:cxnChg chg="add mod">
          <ac:chgData name="McCaughey, Aiden" userId="892ca3bb-8ba4-4542-a98a-8b8f472325c5" providerId="ADAL" clId="{8F088348-0292-CE4D-9365-A64F8F257F72}" dt="2021-12-30T09:41:31.746" v="85" actId="14100"/>
          <ac:cxnSpMkLst>
            <pc:docMk/>
            <pc:sldMk cId="2966416618" sldId="403"/>
            <ac:cxnSpMk id="26" creationId="{8CF1D1C3-2E7F-264C-8BEC-7ABC2FD37BAF}"/>
          </ac:cxnSpMkLst>
        </pc:cxnChg>
        <pc:cxnChg chg="add mod">
          <ac:chgData name="McCaughey, Aiden" userId="892ca3bb-8ba4-4542-a98a-8b8f472325c5" providerId="ADAL" clId="{8F088348-0292-CE4D-9365-A64F8F257F72}" dt="2021-12-30T09:42:21.568" v="120" actId="1076"/>
          <ac:cxnSpMkLst>
            <pc:docMk/>
            <pc:sldMk cId="2966416618" sldId="403"/>
            <ac:cxnSpMk id="29" creationId="{54011A06-2498-C949-9D89-B98F7F0D18FD}"/>
          </ac:cxnSpMkLst>
        </pc:cxnChg>
      </pc:sldChg>
    </pc:docChg>
  </pc:docChgLst>
  <pc:docChgLst>
    <pc:chgData name="McCaughey, Aiden" userId="892ca3bb-8ba4-4542-a98a-8b8f472325c5" providerId="ADAL" clId="{F0852EEE-94D8-604C-95E1-F3E9CAF68F54}"/>
    <pc:docChg chg="undo custSel addSld delSld modSld sldOrd">
      <pc:chgData name="McCaughey, Aiden" userId="892ca3bb-8ba4-4542-a98a-8b8f472325c5" providerId="ADAL" clId="{F0852EEE-94D8-604C-95E1-F3E9CAF68F54}" dt="2019-03-04T10:21:26.932" v="2349"/>
      <pc:docMkLst>
        <pc:docMk/>
      </pc:docMkLst>
      <pc:sldChg chg="modSp">
        <pc:chgData name="McCaughey, Aiden" userId="892ca3bb-8ba4-4542-a98a-8b8f472325c5" providerId="ADAL" clId="{F0852EEE-94D8-604C-95E1-F3E9CAF68F54}" dt="2019-02-28T19:35:53.043" v="111" actId="20577"/>
        <pc:sldMkLst>
          <pc:docMk/>
          <pc:sldMk cId="481657934" sldId="257"/>
        </pc:sldMkLst>
        <pc:spChg chg="mod">
          <ac:chgData name="McCaughey, Aiden" userId="892ca3bb-8ba4-4542-a98a-8b8f472325c5" providerId="ADAL" clId="{F0852EEE-94D8-604C-95E1-F3E9CAF68F54}" dt="2019-02-28T19:35:53.043" v="111" actId="20577"/>
          <ac:spMkLst>
            <pc:docMk/>
            <pc:sldMk cId="481657934" sldId="257"/>
            <ac:spMk id="3" creationId="{17A63D4A-D018-1A49-90ED-78842FEACDA5}"/>
          </ac:spMkLst>
        </pc:spChg>
      </pc:sldChg>
      <pc:sldChg chg="modSp">
        <pc:chgData name="McCaughey, Aiden" userId="892ca3bb-8ba4-4542-a98a-8b8f472325c5" providerId="ADAL" clId="{F0852EEE-94D8-604C-95E1-F3E9CAF68F54}" dt="2019-03-04T09:51:10.228" v="1743" actId="20577"/>
        <pc:sldMkLst>
          <pc:docMk/>
          <pc:sldMk cId="3706704906" sldId="315"/>
        </pc:sldMkLst>
        <pc:spChg chg="mod">
          <ac:chgData name="McCaughey, Aiden" userId="892ca3bb-8ba4-4542-a98a-8b8f472325c5" providerId="ADAL" clId="{F0852EEE-94D8-604C-95E1-F3E9CAF68F54}" dt="2019-03-04T09:51:10.228" v="1743" actId="20577"/>
          <ac:spMkLst>
            <pc:docMk/>
            <pc:sldMk cId="3706704906" sldId="315"/>
            <ac:spMk id="3" creationId="{00000000-0000-0000-0000-000000000000}"/>
          </ac:spMkLst>
        </pc:spChg>
      </pc:sldChg>
      <pc:sldChg chg="addSp delSp modSp add">
        <pc:chgData name="McCaughey, Aiden" userId="892ca3bb-8ba4-4542-a98a-8b8f472325c5" providerId="ADAL" clId="{F0852EEE-94D8-604C-95E1-F3E9CAF68F54}" dt="2019-03-04T10:21:06.250" v="2344" actId="1035"/>
        <pc:sldMkLst>
          <pc:docMk/>
          <pc:sldMk cId="3939839213" sldId="323"/>
        </pc:sldMkLst>
        <pc:spChg chg="mod">
          <ac:chgData name="McCaughey, Aiden" userId="892ca3bb-8ba4-4542-a98a-8b8f472325c5" providerId="ADAL" clId="{F0852EEE-94D8-604C-95E1-F3E9CAF68F54}" dt="2019-03-04T10:13:49.897" v="2069" actId="6549"/>
          <ac:spMkLst>
            <pc:docMk/>
            <pc:sldMk cId="3939839213" sldId="323"/>
            <ac:spMk id="2" creationId="{B83DE8E5-A9A6-4D41-8144-4053AEA61862}"/>
          </ac:spMkLst>
        </pc:spChg>
        <pc:spChg chg="add mod topLvl">
          <ac:chgData name="McCaughey, Aiden" userId="892ca3bb-8ba4-4542-a98a-8b8f472325c5" providerId="ADAL" clId="{F0852EEE-94D8-604C-95E1-F3E9CAF68F54}" dt="2019-03-04T10:17:24.575" v="2321" actId="1036"/>
          <ac:spMkLst>
            <pc:docMk/>
            <pc:sldMk cId="3939839213" sldId="323"/>
            <ac:spMk id="3" creationId="{9E5A2865-ED18-C04B-960D-D92FF88B9182}"/>
          </ac:spMkLst>
        </pc:spChg>
        <pc:spChg chg="mod">
          <ac:chgData name="McCaughey, Aiden" userId="892ca3bb-8ba4-4542-a98a-8b8f472325c5" providerId="ADAL" clId="{F0852EEE-94D8-604C-95E1-F3E9CAF68F54}" dt="2019-03-04T10:21:06.250" v="2344" actId="1035"/>
          <ac:spMkLst>
            <pc:docMk/>
            <pc:sldMk cId="3939839213" sldId="323"/>
            <ac:spMk id="4" creationId="{54C35F03-5DDA-4DA3-B8A2-2E00263CE264}"/>
          </ac:spMkLst>
        </pc:spChg>
        <pc:spChg chg="add del mod">
          <ac:chgData name="McCaughey, Aiden" userId="892ca3bb-8ba4-4542-a98a-8b8f472325c5" providerId="ADAL" clId="{F0852EEE-94D8-604C-95E1-F3E9CAF68F54}" dt="2019-03-04T10:07:05.174" v="1854" actId="478"/>
          <ac:spMkLst>
            <pc:docMk/>
            <pc:sldMk cId="3939839213" sldId="323"/>
            <ac:spMk id="5" creationId="{D2A42307-3A97-0145-A4AC-2D1331600E99}"/>
          </ac:spMkLst>
        </pc:spChg>
        <pc:spChg chg="add mod topLvl">
          <ac:chgData name="McCaughey, Aiden" userId="892ca3bb-8ba4-4542-a98a-8b8f472325c5" providerId="ADAL" clId="{F0852EEE-94D8-604C-95E1-F3E9CAF68F54}" dt="2019-03-04T10:17:24.575" v="2321" actId="1036"/>
          <ac:spMkLst>
            <pc:docMk/>
            <pc:sldMk cId="3939839213" sldId="323"/>
            <ac:spMk id="6" creationId="{0E1734D3-CCD2-9643-8BF5-F467B55B06B8}"/>
          </ac:spMkLst>
        </pc:spChg>
        <pc:spChg chg="add mod topLvl">
          <ac:chgData name="McCaughey, Aiden" userId="892ca3bb-8ba4-4542-a98a-8b8f472325c5" providerId="ADAL" clId="{F0852EEE-94D8-604C-95E1-F3E9CAF68F54}" dt="2019-03-04T10:17:31.539" v="2331" actId="1036"/>
          <ac:spMkLst>
            <pc:docMk/>
            <pc:sldMk cId="3939839213" sldId="323"/>
            <ac:spMk id="8" creationId="{79408D2F-7ECE-6B4D-AB8B-D6DF3111C034}"/>
          </ac:spMkLst>
        </pc:spChg>
        <pc:spChg chg="add mod topLvl">
          <ac:chgData name="McCaughey, Aiden" userId="892ca3bb-8ba4-4542-a98a-8b8f472325c5" providerId="ADAL" clId="{F0852EEE-94D8-604C-95E1-F3E9CAF68F54}" dt="2019-03-04T10:17:31.539" v="2331" actId="1036"/>
          <ac:spMkLst>
            <pc:docMk/>
            <pc:sldMk cId="3939839213" sldId="323"/>
            <ac:spMk id="13" creationId="{DE2D3090-7105-4B42-9D5C-F57DD7259148}"/>
          </ac:spMkLst>
        </pc:spChg>
        <pc:spChg chg="add mod topLvl">
          <ac:chgData name="McCaughey, Aiden" userId="892ca3bb-8ba4-4542-a98a-8b8f472325c5" providerId="ADAL" clId="{F0852EEE-94D8-604C-95E1-F3E9CAF68F54}" dt="2019-03-04T10:17:24.575" v="2321" actId="1036"/>
          <ac:spMkLst>
            <pc:docMk/>
            <pc:sldMk cId="3939839213" sldId="323"/>
            <ac:spMk id="16" creationId="{75F72817-874D-3541-B2D4-110A77CC8CA9}"/>
          </ac:spMkLst>
        </pc:spChg>
        <pc:grpChg chg="add del mod">
          <ac:chgData name="McCaughey, Aiden" userId="892ca3bb-8ba4-4542-a98a-8b8f472325c5" providerId="ADAL" clId="{F0852EEE-94D8-604C-95E1-F3E9CAF68F54}" dt="2019-03-04T10:12:30.884" v="2045" actId="165"/>
          <ac:grpSpMkLst>
            <pc:docMk/>
            <pc:sldMk cId="3939839213" sldId="323"/>
            <ac:grpSpMk id="18" creationId="{7000803A-B798-7B43-9A83-8DC8D23AA3B6}"/>
          </ac:grpSpMkLst>
        </pc:grpChg>
        <pc:picChg chg="add del mod">
          <ac:chgData name="McCaughey, Aiden" userId="892ca3bb-8ba4-4542-a98a-8b8f472325c5" providerId="ADAL" clId="{F0852EEE-94D8-604C-95E1-F3E9CAF68F54}" dt="2019-03-04T10:11:32.592" v="2034" actId="478"/>
          <ac:picMkLst>
            <pc:docMk/>
            <pc:sldMk cId="3939839213" sldId="323"/>
            <ac:picMk id="3074" creationId="{8F05BEE0-0F21-42E4-905B-F616D47CF864}"/>
          </ac:picMkLst>
        </pc:picChg>
        <pc:cxnChg chg="add mod topLvl">
          <ac:chgData name="McCaughey, Aiden" userId="892ca3bb-8ba4-4542-a98a-8b8f472325c5" providerId="ADAL" clId="{F0852EEE-94D8-604C-95E1-F3E9CAF68F54}" dt="2019-03-04T10:17:24.575" v="2321" actId="1036"/>
          <ac:cxnSpMkLst>
            <pc:docMk/>
            <pc:sldMk cId="3939839213" sldId="323"/>
            <ac:cxnSpMk id="9" creationId="{2F519C4D-55B5-5448-9EF0-1097DA62D455}"/>
          </ac:cxnSpMkLst>
        </pc:cxnChg>
        <pc:cxnChg chg="add mod topLvl">
          <ac:chgData name="McCaughey, Aiden" userId="892ca3bb-8ba4-4542-a98a-8b8f472325c5" providerId="ADAL" clId="{F0852EEE-94D8-604C-95E1-F3E9CAF68F54}" dt="2019-03-04T10:17:31.539" v="2331" actId="1036"/>
          <ac:cxnSpMkLst>
            <pc:docMk/>
            <pc:sldMk cId="3939839213" sldId="323"/>
            <ac:cxnSpMk id="11" creationId="{1229BABA-2192-1449-AA45-283F0CD32463}"/>
          </ac:cxnSpMkLst>
        </pc:cxnChg>
      </pc:sldChg>
      <pc:sldChg chg="modSp add">
        <pc:chgData name="McCaughey, Aiden" userId="892ca3bb-8ba4-4542-a98a-8b8f472325c5" providerId="ADAL" clId="{F0852EEE-94D8-604C-95E1-F3E9CAF68F54}" dt="2019-03-04T09:50:27.219" v="1734" actId="14"/>
        <pc:sldMkLst>
          <pc:docMk/>
          <pc:sldMk cId="4098514615" sldId="327"/>
        </pc:sldMkLst>
        <pc:spChg chg="mod">
          <ac:chgData name="McCaughey, Aiden" userId="892ca3bb-8ba4-4542-a98a-8b8f472325c5" providerId="ADAL" clId="{F0852EEE-94D8-604C-95E1-F3E9CAF68F54}" dt="2019-03-04T09:50:02.836" v="1729" actId="20577"/>
          <ac:spMkLst>
            <pc:docMk/>
            <pc:sldMk cId="4098514615" sldId="327"/>
            <ac:spMk id="2" creationId="{9FC98237-84D2-5B40-AE9C-924768AFAF58}"/>
          </ac:spMkLst>
        </pc:spChg>
        <pc:spChg chg="mod">
          <ac:chgData name="McCaughey, Aiden" userId="892ca3bb-8ba4-4542-a98a-8b8f472325c5" providerId="ADAL" clId="{F0852EEE-94D8-604C-95E1-F3E9CAF68F54}" dt="2019-03-04T09:50:27.219" v="1734" actId="14"/>
          <ac:spMkLst>
            <pc:docMk/>
            <pc:sldMk cId="4098514615" sldId="327"/>
            <ac:spMk id="3" creationId="{93B4DCA8-7C1D-E44D-8070-A9835FF06010}"/>
          </ac:spMkLst>
        </pc:spChg>
      </pc:sldChg>
      <pc:sldMasterChg chg="delSldLayout">
        <pc:chgData name="McCaughey, Aiden" userId="892ca3bb-8ba4-4542-a98a-8b8f472325c5" providerId="ADAL" clId="{F0852EEE-94D8-604C-95E1-F3E9CAF68F54}" dt="2019-03-04T09:49:42.509" v="1710" actId="2696"/>
        <pc:sldMasterMkLst>
          <pc:docMk/>
          <pc:sldMasterMk cId="1432077868" sldId="2147483674"/>
        </pc:sldMasterMkLst>
      </pc:sldMasterChg>
    </pc:docChg>
  </pc:docChgLst>
  <pc:docChgLst>
    <pc:chgData name="McCaughey, Aiden" userId="892ca3bb-8ba4-4542-a98a-8b8f472325c5" providerId="ADAL" clId="{E6179B51-D3CE-6240-9BF1-920F2E32F5FE}"/>
    <pc:docChg chg="undo redo custSel addSld delSld modSld sldOrd">
      <pc:chgData name="McCaughey, Aiden" userId="892ca3bb-8ba4-4542-a98a-8b8f472325c5" providerId="ADAL" clId="{E6179B51-D3CE-6240-9BF1-920F2E32F5FE}" dt="2019-03-29T09:52:18.043" v="21239" actId="20577"/>
      <pc:docMkLst>
        <pc:docMk/>
      </pc:docMkLst>
      <pc:sldChg chg="addSp delSp modSp ord">
        <pc:chgData name="McCaughey, Aiden" userId="892ca3bb-8ba4-4542-a98a-8b8f472325c5" providerId="ADAL" clId="{E6179B51-D3CE-6240-9BF1-920F2E32F5FE}" dt="2019-03-28T19:30:23.011" v="15989" actId="20577"/>
        <pc:sldMkLst>
          <pc:docMk/>
          <pc:sldMk cId="3939839213" sldId="323"/>
        </pc:sldMkLst>
        <pc:spChg chg="mod">
          <ac:chgData name="McCaughey, Aiden" userId="892ca3bb-8ba4-4542-a98a-8b8f472325c5" providerId="ADAL" clId="{E6179B51-D3CE-6240-9BF1-920F2E32F5FE}" dt="2019-03-28T19:30:23.011" v="15989" actId="20577"/>
          <ac:spMkLst>
            <pc:docMk/>
            <pc:sldMk cId="3939839213" sldId="323"/>
            <ac:spMk id="2" creationId="{B83DE8E5-A9A6-4D41-8144-4053AEA61862}"/>
          </ac:spMkLst>
        </pc:spChg>
        <pc:spChg chg="del mod">
          <ac:chgData name="McCaughey, Aiden" userId="892ca3bb-8ba4-4542-a98a-8b8f472325c5" providerId="ADAL" clId="{E6179B51-D3CE-6240-9BF1-920F2E32F5FE}" dt="2019-03-05T11:45:31.569" v="7029" actId="478"/>
          <ac:spMkLst>
            <pc:docMk/>
            <pc:sldMk cId="3939839213" sldId="323"/>
            <ac:spMk id="3" creationId="{9E5A2865-ED18-C04B-960D-D92FF88B9182}"/>
          </ac:spMkLst>
        </pc:spChg>
        <pc:spChg chg="mod">
          <ac:chgData name="McCaughey, Aiden" userId="892ca3bb-8ba4-4542-a98a-8b8f472325c5" providerId="ADAL" clId="{E6179B51-D3CE-6240-9BF1-920F2E32F5FE}" dt="2019-03-28T16:51:07.694" v="12913" actId="255"/>
          <ac:spMkLst>
            <pc:docMk/>
            <pc:sldMk cId="3939839213" sldId="323"/>
            <ac:spMk id="4" creationId="{54C35F03-5DDA-4DA3-B8A2-2E00263CE264}"/>
          </ac:spMkLst>
        </pc:spChg>
        <pc:spChg chg="del mod">
          <ac:chgData name="McCaughey, Aiden" userId="892ca3bb-8ba4-4542-a98a-8b8f472325c5" providerId="ADAL" clId="{E6179B51-D3CE-6240-9BF1-920F2E32F5FE}" dt="2019-03-05T11:47:02.445" v="7083" actId="478"/>
          <ac:spMkLst>
            <pc:docMk/>
            <pc:sldMk cId="3939839213" sldId="323"/>
            <ac:spMk id="6" creationId="{0E1734D3-CCD2-9643-8BF5-F467B55B06B8}"/>
          </ac:spMkLst>
        </pc:spChg>
        <pc:spChg chg="del mod">
          <ac:chgData name="McCaughey, Aiden" userId="892ca3bb-8ba4-4542-a98a-8b8f472325c5" providerId="ADAL" clId="{E6179B51-D3CE-6240-9BF1-920F2E32F5FE}" dt="2019-03-05T11:47:01.297" v="7082" actId="478"/>
          <ac:spMkLst>
            <pc:docMk/>
            <pc:sldMk cId="3939839213" sldId="323"/>
            <ac:spMk id="8" creationId="{79408D2F-7ECE-6B4D-AB8B-D6DF3111C034}"/>
          </ac:spMkLst>
        </pc:spChg>
        <pc:spChg chg="mod">
          <ac:chgData name="McCaughey, Aiden" userId="892ca3bb-8ba4-4542-a98a-8b8f472325c5" providerId="ADAL" clId="{E6179B51-D3CE-6240-9BF1-920F2E32F5FE}" dt="2019-03-05T12:17:21.392" v="7285" actId="1076"/>
          <ac:spMkLst>
            <pc:docMk/>
            <pc:sldMk cId="3939839213" sldId="323"/>
            <ac:spMk id="13" creationId="{DE2D3090-7105-4B42-9D5C-F57DD7259148}"/>
          </ac:spMkLst>
        </pc:spChg>
        <pc:spChg chg="add mod">
          <ac:chgData name="McCaughey, Aiden" userId="892ca3bb-8ba4-4542-a98a-8b8f472325c5" providerId="ADAL" clId="{E6179B51-D3CE-6240-9BF1-920F2E32F5FE}" dt="2019-03-05T11:49:41.780" v="7145" actId="14100"/>
          <ac:spMkLst>
            <pc:docMk/>
            <pc:sldMk cId="3939839213" sldId="323"/>
            <ac:spMk id="15" creationId="{DEC8905B-7BB3-654F-875B-C73809190403}"/>
          </ac:spMkLst>
        </pc:spChg>
        <pc:spChg chg="mod">
          <ac:chgData name="McCaughey, Aiden" userId="892ca3bb-8ba4-4542-a98a-8b8f472325c5" providerId="ADAL" clId="{E6179B51-D3CE-6240-9BF1-920F2E32F5FE}" dt="2019-03-05T12:16:15.774" v="7233" actId="14100"/>
          <ac:spMkLst>
            <pc:docMk/>
            <pc:sldMk cId="3939839213" sldId="323"/>
            <ac:spMk id="16" creationId="{75F72817-874D-3541-B2D4-110A77CC8CA9}"/>
          </ac:spMkLst>
        </pc:spChg>
        <pc:spChg chg="add mod">
          <ac:chgData name="McCaughey, Aiden" userId="892ca3bb-8ba4-4542-a98a-8b8f472325c5" providerId="ADAL" clId="{E6179B51-D3CE-6240-9BF1-920F2E32F5FE}" dt="2019-03-05T12:17:45.065" v="7291" actId="1035"/>
          <ac:spMkLst>
            <pc:docMk/>
            <pc:sldMk cId="3939839213" sldId="323"/>
            <ac:spMk id="18" creationId="{E9D906CD-3ACC-F14A-9308-7F5A6998F056}"/>
          </ac:spMkLst>
        </pc:spChg>
        <pc:spChg chg="add mod">
          <ac:chgData name="McCaughey, Aiden" userId="892ca3bb-8ba4-4542-a98a-8b8f472325c5" providerId="ADAL" clId="{E6179B51-D3CE-6240-9BF1-920F2E32F5FE}" dt="2019-03-28T16:51:53.869" v="12929" actId="20577"/>
          <ac:spMkLst>
            <pc:docMk/>
            <pc:sldMk cId="3939839213" sldId="323"/>
            <ac:spMk id="20" creationId="{5C626150-3B82-DD4D-9099-E7B44997AD30}"/>
          </ac:spMkLst>
        </pc:spChg>
        <pc:spChg chg="add mod">
          <ac:chgData name="McCaughey, Aiden" userId="892ca3bb-8ba4-4542-a98a-8b8f472325c5" providerId="ADAL" clId="{E6179B51-D3CE-6240-9BF1-920F2E32F5FE}" dt="2019-03-05T12:17:36.448" v="7288" actId="1076"/>
          <ac:spMkLst>
            <pc:docMk/>
            <pc:sldMk cId="3939839213" sldId="323"/>
            <ac:spMk id="22" creationId="{F8EAA634-F0BC-3B41-B435-8DA74D26AA10}"/>
          </ac:spMkLst>
        </pc:spChg>
        <pc:spChg chg="add mod">
          <ac:chgData name="McCaughey, Aiden" userId="892ca3bb-8ba4-4542-a98a-8b8f472325c5" providerId="ADAL" clId="{E6179B51-D3CE-6240-9BF1-920F2E32F5FE}" dt="2019-03-05T11:50:35.374" v="7164" actId="1076"/>
          <ac:spMkLst>
            <pc:docMk/>
            <pc:sldMk cId="3939839213" sldId="323"/>
            <ac:spMk id="24" creationId="{CA569715-CA2F-FA4A-9A02-0D2DDC0DBF59}"/>
          </ac:spMkLst>
        </pc:spChg>
        <pc:spChg chg="add del mod">
          <ac:chgData name="McCaughey, Aiden" userId="892ca3bb-8ba4-4542-a98a-8b8f472325c5" providerId="ADAL" clId="{E6179B51-D3CE-6240-9BF1-920F2E32F5FE}" dt="2019-03-05T11:47:00.251" v="7081" actId="478"/>
          <ac:spMkLst>
            <pc:docMk/>
            <pc:sldMk cId="3939839213" sldId="323"/>
            <ac:spMk id="25" creationId="{CCF41EB0-CB7E-6D47-A447-AF1B352996A9}"/>
          </ac:spMkLst>
        </pc:spChg>
        <pc:spChg chg="add del mod">
          <ac:chgData name="McCaughey, Aiden" userId="892ca3bb-8ba4-4542-a98a-8b8f472325c5" providerId="ADAL" clId="{E6179B51-D3CE-6240-9BF1-920F2E32F5FE}" dt="2019-03-05T11:46:58.900" v="7080" actId="478"/>
          <ac:spMkLst>
            <pc:docMk/>
            <pc:sldMk cId="3939839213" sldId="323"/>
            <ac:spMk id="26" creationId="{4B6B08B8-07E2-2540-8D06-32E4384610F3}"/>
          </ac:spMkLst>
        </pc:spChg>
        <pc:spChg chg="mod">
          <ac:chgData name="McCaughey, Aiden" userId="892ca3bb-8ba4-4542-a98a-8b8f472325c5" providerId="ADAL" clId="{E6179B51-D3CE-6240-9BF1-920F2E32F5FE}" dt="2019-03-28T16:51:44.658" v="12928" actId="14100"/>
          <ac:spMkLst>
            <pc:docMk/>
            <pc:sldMk cId="3939839213" sldId="323"/>
            <ac:spMk id="27" creationId="{33B9B755-F741-1941-B3F7-54C78F40D403}"/>
          </ac:spMkLst>
        </pc:spChg>
        <pc:spChg chg="add del mod">
          <ac:chgData name="McCaughey, Aiden" userId="892ca3bb-8ba4-4542-a98a-8b8f472325c5" providerId="ADAL" clId="{E6179B51-D3CE-6240-9BF1-920F2E32F5FE}" dt="2019-03-05T11:46:57.854" v="7079" actId="478"/>
          <ac:spMkLst>
            <pc:docMk/>
            <pc:sldMk cId="3939839213" sldId="323"/>
            <ac:spMk id="27" creationId="{9E4F9610-B750-784C-9BF7-7C1956155661}"/>
          </ac:spMkLst>
        </pc:spChg>
        <pc:spChg chg="add del mod">
          <ac:chgData name="McCaughey, Aiden" userId="892ca3bb-8ba4-4542-a98a-8b8f472325c5" providerId="ADAL" clId="{E6179B51-D3CE-6240-9BF1-920F2E32F5FE}" dt="2019-03-05T11:46:56.945" v="7078" actId="478"/>
          <ac:spMkLst>
            <pc:docMk/>
            <pc:sldMk cId="3939839213" sldId="323"/>
            <ac:spMk id="28" creationId="{9A46938E-52DD-AF49-91F3-F6A7B5E19AE0}"/>
          </ac:spMkLst>
        </pc:spChg>
        <pc:spChg chg="add del mod">
          <ac:chgData name="McCaughey, Aiden" userId="892ca3bb-8ba4-4542-a98a-8b8f472325c5" providerId="ADAL" clId="{E6179B51-D3CE-6240-9BF1-920F2E32F5FE}" dt="2019-03-05T11:46:55.920" v="7077" actId="478"/>
          <ac:spMkLst>
            <pc:docMk/>
            <pc:sldMk cId="3939839213" sldId="323"/>
            <ac:spMk id="29" creationId="{E4BE9B3E-3533-7C4A-9318-9F632ABC6490}"/>
          </ac:spMkLst>
        </pc:spChg>
        <pc:grpChg chg="add mod">
          <ac:chgData name="McCaughey, Aiden" userId="892ca3bb-8ba4-4542-a98a-8b8f472325c5" providerId="ADAL" clId="{E6179B51-D3CE-6240-9BF1-920F2E32F5FE}" dt="2019-03-28T16:51:36.714" v="12920" actId="1076"/>
          <ac:grpSpMkLst>
            <pc:docMk/>
            <pc:sldMk cId="3939839213" sldId="323"/>
            <ac:grpSpMk id="25" creationId="{28ED7594-8F98-4E40-A62D-57728B8C999E}"/>
          </ac:grpSpMkLst>
        </pc:grpChg>
        <pc:grpChg chg="add mod">
          <ac:chgData name="McCaughey, Aiden" userId="892ca3bb-8ba4-4542-a98a-8b8f472325c5" providerId="ADAL" clId="{E6179B51-D3CE-6240-9BF1-920F2E32F5FE}" dt="2019-03-28T16:50:13.609" v="12901" actId="1076"/>
          <ac:grpSpMkLst>
            <pc:docMk/>
            <pc:sldMk cId="3939839213" sldId="323"/>
            <ac:grpSpMk id="30" creationId="{25D6F04A-E265-4B4D-9CE6-66F732538BE6}"/>
          </ac:grpSpMkLst>
        </pc:grpChg>
        <pc:grpChg chg="add mod">
          <ac:chgData name="McCaughey, Aiden" userId="892ca3bb-8ba4-4542-a98a-8b8f472325c5" providerId="ADAL" clId="{E6179B51-D3CE-6240-9BF1-920F2E32F5FE}" dt="2019-03-28T16:52:03.084" v="12931" actId="1076"/>
          <ac:grpSpMkLst>
            <pc:docMk/>
            <pc:sldMk cId="3939839213" sldId="323"/>
            <ac:grpSpMk id="31" creationId="{70D736AF-EAC0-454B-9C59-47EAD9A79D06}"/>
          </ac:grpSpMkLst>
        </pc:grpChg>
        <pc:grpChg chg="add mod">
          <ac:chgData name="McCaughey, Aiden" userId="892ca3bb-8ba4-4542-a98a-8b8f472325c5" providerId="ADAL" clId="{E6179B51-D3CE-6240-9BF1-920F2E32F5FE}" dt="2019-03-28T16:52:00.249" v="12930" actId="1076"/>
          <ac:grpSpMkLst>
            <pc:docMk/>
            <pc:sldMk cId="3939839213" sldId="323"/>
            <ac:grpSpMk id="32" creationId="{370C3AB2-EAC4-B84E-A7EB-32FD34CE49E6}"/>
          </ac:grpSpMkLst>
        </pc:grpChg>
        <pc:grpChg chg="add mod">
          <ac:chgData name="McCaughey, Aiden" userId="892ca3bb-8ba4-4542-a98a-8b8f472325c5" providerId="ADAL" clId="{E6179B51-D3CE-6240-9BF1-920F2E32F5FE}" dt="2019-03-28T16:52:08.990" v="12932" actId="1038"/>
          <ac:grpSpMkLst>
            <pc:docMk/>
            <pc:sldMk cId="3939839213" sldId="323"/>
            <ac:grpSpMk id="33" creationId="{0FF36AD2-33D0-5D44-9D76-6F80295037F2}"/>
          </ac:grpSpMkLst>
        </pc:grpChg>
        <pc:grpChg chg="add mod">
          <ac:chgData name="McCaughey, Aiden" userId="892ca3bb-8ba4-4542-a98a-8b8f472325c5" providerId="ADAL" clId="{E6179B51-D3CE-6240-9BF1-920F2E32F5FE}" dt="2019-03-28T16:51:29.390" v="12918" actId="1076"/>
          <ac:grpSpMkLst>
            <pc:docMk/>
            <pc:sldMk cId="3939839213" sldId="323"/>
            <ac:grpSpMk id="34" creationId="{65201BDB-66EE-BD42-A107-239E193213F3}"/>
          </ac:grpSpMkLst>
        </pc:grpChg>
        <pc:grpChg chg="add mod">
          <ac:chgData name="McCaughey, Aiden" userId="892ca3bb-8ba4-4542-a98a-8b8f472325c5" providerId="ADAL" clId="{E6179B51-D3CE-6240-9BF1-920F2E32F5FE}" dt="2019-03-28T16:51:27.366" v="12917" actId="1076"/>
          <ac:grpSpMkLst>
            <pc:docMk/>
            <pc:sldMk cId="3939839213" sldId="323"/>
            <ac:grpSpMk id="35" creationId="{515E53D9-4818-ED46-A1F0-DDF9B23F3045}"/>
          </ac:grpSpMkLst>
        </pc:grpChg>
        <pc:grpChg chg="add mod">
          <ac:chgData name="McCaughey, Aiden" userId="892ca3bb-8ba4-4542-a98a-8b8f472325c5" providerId="ADAL" clId="{E6179B51-D3CE-6240-9BF1-920F2E32F5FE}" dt="2019-03-05T12:16:38.097" v="7266" actId="1036"/>
          <ac:grpSpMkLst>
            <pc:docMk/>
            <pc:sldMk cId="3939839213" sldId="323"/>
            <ac:grpSpMk id="36" creationId="{C5664E89-EA15-D84D-B517-7FE7F00D6EC1}"/>
          </ac:grpSpMkLst>
        </pc:grpChg>
        <pc:cxnChg chg="mod">
          <ac:chgData name="McCaughey, Aiden" userId="892ca3bb-8ba4-4542-a98a-8b8f472325c5" providerId="ADAL" clId="{E6179B51-D3CE-6240-9BF1-920F2E32F5FE}" dt="2019-03-05T11:50:53.047" v="7167" actId="14100"/>
          <ac:cxnSpMkLst>
            <pc:docMk/>
            <pc:sldMk cId="3939839213" sldId="323"/>
            <ac:cxnSpMk id="9" creationId="{2F519C4D-55B5-5448-9EF0-1097DA62D455}"/>
          </ac:cxnSpMkLst>
        </pc:cxnChg>
        <pc:cxnChg chg="mod">
          <ac:chgData name="McCaughey, Aiden" userId="892ca3bb-8ba4-4542-a98a-8b8f472325c5" providerId="ADAL" clId="{E6179B51-D3CE-6240-9BF1-920F2E32F5FE}" dt="2019-03-05T11:50:46.748" v="7166" actId="14100"/>
          <ac:cxnSpMkLst>
            <pc:docMk/>
            <pc:sldMk cId="3939839213" sldId="323"/>
            <ac:cxnSpMk id="11" creationId="{1229BABA-2192-1449-AA45-283F0CD32463}"/>
          </ac:cxnSpMkLst>
        </pc:cxnChg>
        <pc:cxnChg chg="add mod">
          <ac:chgData name="McCaughey, Aiden" userId="892ca3bb-8ba4-4542-a98a-8b8f472325c5" providerId="ADAL" clId="{E6179B51-D3CE-6240-9BF1-920F2E32F5FE}" dt="2019-03-05T11:50:41.448" v="7165" actId="14100"/>
          <ac:cxnSpMkLst>
            <pc:docMk/>
            <pc:sldMk cId="3939839213" sldId="323"/>
            <ac:cxnSpMk id="14" creationId="{EAD411E8-C5F1-764C-B86B-B3F25B3C1AD0}"/>
          </ac:cxnSpMkLst>
        </pc:cxnChg>
        <pc:cxnChg chg="add mod">
          <ac:chgData name="McCaughey, Aiden" userId="892ca3bb-8ba4-4542-a98a-8b8f472325c5" providerId="ADAL" clId="{E6179B51-D3CE-6240-9BF1-920F2E32F5FE}" dt="2019-03-05T11:52:10.244" v="7191" actId="14100"/>
          <ac:cxnSpMkLst>
            <pc:docMk/>
            <pc:sldMk cId="3939839213" sldId="323"/>
            <ac:cxnSpMk id="17" creationId="{92F3D130-7E34-AD4D-AB10-D8E5FBB312F8}"/>
          </ac:cxnSpMkLst>
        </pc:cxnChg>
        <pc:cxnChg chg="add mod">
          <ac:chgData name="McCaughey, Aiden" userId="892ca3bb-8ba4-4542-a98a-8b8f472325c5" providerId="ADAL" clId="{E6179B51-D3CE-6240-9BF1-920F2E32F5FE}" dt="2019-03-05T11:51:01.945" v="7169" actId="14100"/>
          <ac:cxnSpMkLst>
            <pc:docMk/>
            <pc:sldMk cId="3939839213" sldId="323"/>
            <ac:cxnSpMk id="19" creationId="{64F6E333-776E-CA40-A26C-A0A72C230830}"/>
          </ac:cxnSpMkLst>
        </pc:cxnChg>
        <pc:cxnChg chg="add mod">
          <ac:chgData name="McCaughey, Aiden" userId="892ca3bb-8ba4-4542-a98a-8b8f472325c5" providerId="ADAL" clId="{E6179B51-D3CE-6240-9BF1-920F2E32F5FE}" dt="2019-03-05T11:51:06.107" v="7170" actId="14100"/>
          <ac:cxnSpMkLst>
            <pc:docMk/>
            <pc:sldMk cId="3939839213" sldId="323"/>
            <ac:cxnSpMk id="21" creationId="{959689EC-FB67-2845-B761-14CC506623C3}"/>
          </ac:cxnSpMkLst>
        </pc:cxnChg>
        <pc:cxnChg chg="add mod">
          <ac:chgData name="McCaughey, Aiden" userId="892ca3bb-8ba4-4542-a98a-8b8f472325c5" providerId="ADAL" clId="{E6179B51-D3CE-6240-9BF1-920F2E32F5FE}" dt="2019-03-05T11:51:10.035" v="7171" actId="14100"/>
          <ac:cxnSpMkLst>
            <pc:docMk/>
            <pc:sldMk cId="3939839213" sldId="323"/>
            <ac:cxnSpMk id="23" creationId="{A36BB7A1-D0F1-4348-9BA0-3C3AA45EB8ED}"/>
          </ac:cxnSpMkLst>
        </pc:cxnChg>
      </pc:sldChg>
      <pc:sldChg chg="modSp">
        <pc:chgData name="McCaughey, Aiden" userId="892ca3bb-8ba4-4542-a98a-8b8f472325c5" providerId="ADAL" clId="{E6179B51-D3CE-6240-9BF1-920F2E32F5FE}" dt="2019-03-05T20:51:43.300" v="12570" actId="20577"/>
        <pc:sldMkLst>
          <pc:docMk/>
          <pc:sldMk cId="4098514615" sldId="327"/>
        </pc:sldMkLst>
        <pc:spChg chg="mod">
          <ac:chgData name="McCaughey, Aiden" userId="892ca3bb-8ba4-4542-a98a-8b8f472325c5" providerId="ADAL" clId="{E6179B51-D3CE-6240-9BF1-920F2E32F5FE}" dt="2019-03-05T20:51:43.300" v="12570" actId="20577"/>
          <ac:spMkLst>
            <pc:docMk/>
            <pc:sldMk cId="4098514615" sldId="327"/>
            <ac:spMk id="3" creationId="{93B4DCA8-7C1D-E44D-8070-A9835FF06010}"/>
          </ac:spMkLst>
        </pc:spChg>
      </pc:sldChg>
      <pc:sldChg chg="addSp delSp modSp add">
        <pc:chgData name="McCaughey, Aiden" userId="892ca3bb-8ba4-4542-a98a-8b8f472325c5" providerId="ADAL" clId="{E6179B51-D3CE-6240-9BF1-920F2E32F5FE}" dt="2019-03-05T16:12:01.682" v="9900" actId="1076"/>
        <pc:sldMkLst>
          <pc:docMk/>
          <pc:sldMk cId="2200030291" sldId="329"/>
        </pc:sldMkLst>
        <pc:spChg chg="add mod">
          <ac:chgData name="McCaughey, Aiden" userId="892ca3bb-8ba4-4542-a98a-8b8f472325c5" providerId="ADAL" clId="{E6179B51-D3CE-6240-9BF1-920F2E32F5FE}" dt="2019-03-04T12:30:34.042" v="1042" actId="1036"/>
          <ac:spMkLst>
            <pc:docMk/>
            <pc:sldMk cId="2200030291" sldId="329"/>
            <ac:spMk id="4" creationId="{4A659607-3E86-2944-BE70-0762151735A8}"/>
          </ac:spMkLst>
        </pc:spChg>
        <pc:spChg chg="add mod">
          <ac:chgData name="McCaughey, Aiden" userId="892ca3bb-8ba4-4542-a98a-8b8f472325c5" providerId="ADAL" clId="{E6179B51-D3CE-6240-9BF1-920F2E32F5FE}" dt="2019-03-05T14:36:21.626" v="9870" actId="20577"/>
          <ac:spMkLst>
            <pc:docMk/>
            <pc:sldMk cId="2200030291" sldId="329"/>
            <ac:spMk id="5" creationId="{563A98D6-2C2B-4841-BB10-989D39967876}"/>
          </ac:spMkLst>
        </pc:spChg>
        <pc:spChg chg="add mod">
          <ac:chgData name="McCaughey, Aiden" userId="892ca3bb-8ba4-4542-a98a-8b8f472325c5" providerId="ADAL" clId="{E6179B51-D3CE-6240-9BF1-920F2E32F5FE}" dt="2019-03-04T12:30:34.042" v="1042" actId="1036"/>
          <ac:spMkLst>
            <pc:docMk/>
            <pc:sldMk cId="2200030291" sldId="329"/>
            <ac:spMk id="6" creationId="{058F64A1-86C3-B74A-8B50-16A3A06FE607}"/>
          </ac:spMkLst>
        </pc:spChg>
        <pc:spChg chg="add del">
          <ac:chgData name="McCaughey, Aiden" userId="892ca3bb-8ba4-4542-a98a-8b8f472325c5" providerId="ADAL" clId="{E6179B51-D3CE-6240-9BF1-920F2E32F5FE}" dt="2019-03-04T12:17:37.252" v="568" actId="478"/>
          <ac:spMkLst>
            <pc:docMk/>
            <pc:sldMk cId="2200030291" sldId="329"/>
            <ac:spMk id="7" creationId="{398B083A-2686-CC4E-B665-69AEED25917C}"/>
          </ac:spMkLst>
        </pc:spChg>
        <pc:spChg chg="add del">
          <ac:chgData name="McCaughey, Aiden" userId="892ca3bb-8ba4-4542-a98a-8b8f472325c5" providerId="ADAL" clId="{E6179B51-D3CE-6240-9BF1-920F2E32F5FE}" dt="2019-03-04T12:16:14" v="529" actId="478"/>
          <ac:spMkLst>
            <pc:docMk/>
            <pc:sldMk cId="2200030291" sldId="329"/>
            <ac:spMk id="11" creationId="{4E2D51BA-753F-624D-B82E-E19DFE0E5B27}"/>
          </ac:spMkLst>
        </pc:spChg>
        <pc:spChg chg="add mod">
          <ac:chgData name="McCaughey, Aiden" userId="892ca3bb-8ba4-4542-a98a-8b8f472325c5" providerId="ADAL" clId="{E6179B51-D3CE-6240-9BF1-920F2E32F5FE}" dt="2019-03-04T12:30:34.042" v="1042" actId="1036"/>
          <ac:spMkLst>
            <pc:docMk/>
            <pc:sldMk cId="2200030291" sldId="329"/>
            <ac:spMk id="18" creationId="{668FD418-72AB-4749-BDB8-FCFD7D0E82E9}"/>
          </ac:spMkLst>
        </pc:spChg>
        <pc:spChg chg="add mod">
          <ac:chgData name="McCaughey, Aiden" userId="892ca3bb-8ba4-4542-a98a-8b8f472325c5" providerId="ADAL" clId="{E6179B51-D3CE-6240-9BF1-920F2E32F5FE}" dt="2019-03-04T12:30:34.042" v="1042" actId="1036"/>
          <ac:spMkLst>
            <pc:docMk/>
            <pc:sldMk cId="2200030291" sldId="329"/>
            <ac:spMk id="19" creationId="{9FE8CDF1-1964-4640-8A67-258B642F9C28}"/>
          </ac:spMkLst>
        </pc:spChg>
        <pc:spChg chg="add mod">
          <ac:chgData name="McCaughey, Aiden" userId="892ca3bb-8ba4-4542-a98a-8b8f472325c5" providerId="ADAL" clId="{E6179B51-D3CE-6240-9BF1-920F2E32F5FE}" dt="2019-03-05T14:36:15.338" v="9863" actId="20577"/>
          <ac:spMkLst>
            <pc:docMk/>
            <pc:sldMk cId="2200030291" sldId="329"/>
            <ac:spMk id="30" creationId="{DEAE414A-C43C-0646-A7DA-D4B1658C236A}"/>
          </ac:spMkLst>
        </pc:spChg>
        <pc:spChg chg="add mod">
          <ac:chgData name="McCaughey, Aiden" userId="892ca3bb-8ba4-4542-a98a-8b8f472325c5" providerId="ADAL" clId="{E6179B51-D3CE-6240-9BF1-920F2E32F5FE}" dt="2019-03-04T12:30:34.042" v="1042" actId="1036"/>
          <ac:spMkLst>
            <pc:docMk/>
            <pc:sldMk cId="2200030291" sldId="329"/>
            <ac:spMk id="31" creationId="{1FD4997F-9664-0D46-B1B4-670F4548B9A0}"/>
          </ac:spMkLst>
        </pc:spChg>
        <pc:spChg chg="add mod">
          <ac:chgData name="McCaughey, Aiden" userId="892ca3bb-8ba4-4542-a98a-8b8f472325c5" providerId="ADAL" clId="{E6179B51-D3CE-6240-9BF1-920F2E32F5FE}" dt="2019-03-05T14:36:25.013" v="9871" actId="20577"/>
          <ac:spMkLst>
            <pc:docMk/>
            <pc:sldMk cId="2200030291" sldId="329"/>
            <ac:spMk id="32" creationId="{BB9C1972-42EF-864B-A38F-890E9CCABFB0}"/>
          </ac:spMkLst>
        </pc:spChg>
        <pc:spChg chg="add mod">
          <ac:chgData name="McCaughey, Aiden" userId="892ca3bb-8ba4-4542-a98a-8b8f472325c5" providerId="ADAL" clId="{E6179B51-D3CE-6240-9BF1-920F2E32F5FE}" dt="2019-03-04T12:31:03.421" v="1062" actId="6549"/>
          <ac:spMkLst>
            <pc:docMk/>
            <pc:sldMk cId="2200030291" sldId="329"/>
            <ac:spMk id="34" creationId="{009B30F4-3E01-CE45-86FE-68DC1F79BBE3}"/>
          </ac:spMkLst>
        </pc:spChg>
        <pc:picChg chg="add mod">
          <ac:chgData name="McCaughey, Aiden" userId="892ca3bb-8ba4-4542-a98a-8b8f472325c5" providerId="ADAL" clId="{E6179B51-D3CE-6240-9BF1-920F2E32F5FE}" dt="2019-03-04T12:30:34.042" v="1042" actId="1036"/>
          <ac:picMkLst>
            <pc:docMk/>
            <pc:sldMk cId="2200030291" sldId="329"/>
            <ac:picMk id="17" creationId="{A6477D98-B001-AC40-AEBE-116E98F0650D}"/>
          </ac:picMkLst>
        </pc:picChg>
        <pc:picChg chg="add del mod">
          <ac:chgData name="McCaughey, Aiden" userId="892ca3bb-8ba4-4542-a98a-8b8f472325c5" providerId="ADAL" clId="{E6179B51-D3CE-6240-9BF1-920F2E32F5FE}" dt="2019-03-05T16:04:22.194" v="9872" actId="478"/>
          <ac:picMkLst>
            <pc:docMk/>
            <pc:sldMk cId="2200030291" sldId="329"/>
            <ac:picMk id="20" creationId="{0AADB16B-F229-424F-A6A9-FF481B78CA0B}"/>
          </ac:picMkLst>
        </pc:picChg>
        <pc:picChg chg="add del mod">
          <ac:chgData name="McCaughey, Aiden" userId="892ca3bb-8ba4-4542-a98a-8b8f472325c5" providerId="ADAL" clId="{E6179B51-D3CE-6240-9BF1-920F2E32F5FE}" dt="2019-03-05T16:09:25.080" v="9876" actId="478"/>
          <ac:picMkLst>
            <pc:docMk/>
            <pc:sldMk cId="2200030291" sldId="329"/>
            <ac:picMk id="26" creationId="{09D2FC1B-4CE0-2149-A63F-1EF677531DCB}"/>
          </ac:picMkLst>
        </pc:picChg>
        <pc:picChg chg="add del mod">
          <ac:chgData name="McCaughey, Aiden" userId="892ca3bb-8ba4-4542-a98a-8b8f472325c5" providerId="ADAL" clId="{E6179B51-D3CE-6240-9BF1-920F2E32F5FE}" dt="2019-03-05T16:10:30.330" v="9884" actId="478"/>
          <ac:picMkLst>
            <pc:docMk/>
            <pc:sldMk cId="2200030291" sldId="329"/>
            <ac:picMk id="33" creationId="{9E658EB9-B97E-A943-9E3F-FAE4DD9EFEAB}"/>
          </ac:picMkLst>
        </pc:picChg>
        <pc:picChg chg="add del mod">
          <ac:chgData name="McCaughey, Aiden" userId="892ca3bb-8ba4-4542-a98a-8b8f472325c5" providerId="ADAL" clId="{E6179B51-D3CE-6240-9BF1-920F2E32F5FE}" dt="2019-03-05T16:10:53.572" v="9893" actId="478"/>
          <ac:picMkLst>
            <pc:docMk/>
            <pc:sldMk cId="2200030291" sldId="329"/>
            <ac:picMk id="35" creationId="{37AD80BB-05AD-0B4F-825A-38FE1BCB6CF7}"/>
          </ac:picMkLst>
        </pc:picChg>
        <pc:picChg chg="add mod">
          <ac:chgData name="McCaughey, Aiden" userId="892ca3bb-8ba4-4542-a98a-8b8f472325c5" providerId="ADAL" clId="{E6179B51-D3CE-6240-9BF1-920F2E32F5FE}" dt="2019-03-05T16:10:51.978" v="9892" actId="1076"/>
          <ac:picMkLst>
            <pc:docMk/>
            <pc:sldMk cId="2200030291" sldId="329"/>
            <ac:picMk id="36" creationId="{175D2827-7B22-CD47-AA41-99F504671A88}"/>
          </ac:picMkLst>
        </pc:picChg>
        <pc:picChg chg="add mod">
          <ac:chgData name="McCaughey, Aiden" userId="892ca3bb-8ba4-4542-a98a-8b8f472325c5" providerId="ADAL" clId="{E6179B51-D3CE-6240-9BF1-920F2E32F5FE}" dt="2019-03-05T16:12:01.682" v="9900" actId="1076"/>
          <ac:picMkLst>
            <pc:docMk/>
            <pc:sldMk cId="2200030291" sldId="329"/>
            <ac:picMk id="37" creationId="{EA451416-59F9-8D43-BC69-B5EB065FAD5E}"/>
          </ac:picMkLst>
        </pc:picChg>
        <pc:picChg chg="del">
          <ac:chgData name="McCaughey, Aiden" userId="892ca3bb-8ba4-4542-a98a-8b8f472325c5" providerId="ADAL" clId="{E6179B51-D3CE-6240-9BF1-920F2E32F5FE}" dt="2019-03-04T12:16:08.994" v="527" actId="478"/>
          <ac:picMkLst>
            <pc:docMk/>
            <pc:sldMk cId="2200030291" sldId="329"/>
            <ac:picMk id="4098" creationId="{B6688D5D-AC44-488D-88F6-1C5051A10B7E}"/>
          </ac:picMkLst>
        </pc:picChg>
        <pc:cxnChg chg="add mod">
          <ac:chgData name="McCaughey, Aiden" userId="892ca3bb-8ba4-4542-a98a-8b8f472325c5" providerId="ADAL" clId="{E6179B51-D3CE-6240-9BF1-920F2E32F5FE}" dt="2019-03-04T12:30:34.042" v="1042" actId="1036"/>
          <ac:cxnSpMkLst>
            <pc:docMk/>
            <pc:sldMk cId="2200030291" sldId="329"/>
            <ac:cxnSpMk id="8" creationId="{F3BB12C2-F4E0-FE46-A13C-3AB142069357}"/>
          </ac:cxnSpMkLst>
        </pc:cxnChg>
        <pc:cxnChg chg="add del">
          <ac:chgData name="McCaughey, Aiden" userId="892ca3bb-8ba4-4542-a98a-8b8f472325c5" providerId="ADAL" clId="{E6179B51-D3CE-6240-9BF1-920F2E32F5FE}" dt="2019-03-04T12:17:37.972" v="569" actId="478"/>
          <ac:cxnSpMkLst>
            <pc:docMk/>
            <pc:sldMk cId="2200030291" sldId="329"/>
            <ac:cxnSpMk id="9" creationId="{9B3C302F-A0A5-6C4B-B34E-DD412EF37759}"/>
          </ac:cxnSpMkLst>
        </pc:cxnChg>
        <pc:cxnChg chg="add del">
          <ac:chgData name="McCaughey, Aiden" userId="892ca3bb-8ba4-4542-a98a-8b8f472325c5" providerId="ADAL" clId="{E6179B51-D3CE-6240-9BF1-920F2E32F5FE}" dt="2019-03-04T12:17:38.849" v="570" actId="478"/>
          <ac:cxnSpMkLst>
            <pc:docMk/>
            <pc:sldMk cId="2200030291" sldId="329"/>
            <ac:cxnSpMk id="10" creationId="{3002B047-D175-0F4F-96B4-DC25C32E44C2}"/>
          </ac:cxnSpMkLst>
        </pc:cxnChg>
        <pc:cxnChg chg="add mod">
          <ac:chgData name="McCaughey, Aiden" userId="892ca3bb-8ba4-4542-a98a-8b8f472325c5" providerId="ADAL" clId="{E6179B51-D3CE-6240-9BF1-920F2E32F5FE}" dt="2019-03-04T12:30:34.042" v="1042" actId="1036"/>
          <ac:cxnSpMkLst>
            <pc:docMk/>
            <pc:sldMk cId="2200030291" sldId="329"/>
            <ac:cxnSpMk id="12" creationId="{535AE5F4-02E9-8248-B3B0-EE6067183BD3}"/>
          </ac:cxnSpMkLst>
        </pc:cxnChg>
        <pc:cxnChg chg="add mod">
          <ac:chgData name="McCaughey, Aiden" userId="892ca3bb-8ba4-4542-a98a-8b8f472325c5" providerId="ADAL" clId="{E6179B51-D3CE-6240-9BF1-920F2E32F5FE}" dt="2019-03-04T12:30:34.042" v="1042" actId="1036"/>
          <ac:cxnSpMkLst>
            <pc:docMk/>
            <pc:sldMk cId="2200030291" sldId="329"/>
            <ac:cxnSpMk id="22" creationId="{8E4FA58B-31E0-7A41-ABA3-3C441232F83E}"/>
          </ac:cxnSpMkLst>
        </pc:cxnChg>
        <pc:cxnChg chg="add mod">
          <ac:chgData name="McCaughey, Aiden" userId="892ca3bb-8ba4-4542-a98a-8b8f472325c5" providerId="ADAL" clId="{E6179B51-D3CE-6240-9BF1-920F2E32F5FE}" dt="2019-03-04T12:30:34.042" v="1042" actId="1036"/>
          <ac:cxnSpMkLst>
            <pc:docMk/>
            <pc:sldMk cId="2200030291" sldId="329"/>
            <ac:cxnSpMk id="27" creationId="{2BFC76F8-BC27-B64D-8ACD-F4BADFDD25DA}"/>
          </ac:cxnSpMkLst>
        </pc:cxnChg>
      </pc:sldChg>
      <pc:sldChg chg="addSp delSp modSp add ord">
        <pc:chgData name="McCaughey, Aiden" userId="892ca3bb-8ba4-4542-a98a-8b8f472325c5" providerId="ADAL" clId="{E6179B51-D3CE-6240-9BF1-920F2E32F5FE}" dt="2019-03-28T16:55:56.126" v="12937" actId="20577"/>
        <pc:sldMkLst>
          <pc:docMk/>
          <pc:sldMk cId="202895184" sldId="338"/>
        </pc:sldMkLst>
        <pc:spChg chg="mod">
          <ac:chgData name="McCaughey, Aiden" userId="892ca3bb-8ba4-4542-a98a-8b8f472325c5" providerId="ADAL" clId="{E6179B51-D3CE-6240-9BF1-920F2E32F5FE}" dt="2019-03-28T16:55:56.126" v="12937" actId="20577"/>
          <ac:spMkLst>
            <pc:docMk/>
            <pc:sldMk cId="202895184" sldId="338"/>
            <ac:spMk id="2" creationId="{6EC42B65-E651-084F-9C68-C7A90DD1BB28}"/>
          </ac:spMkLst>
        </pc:spChg>
        <pc:spChg chg="del">
          <ac:chgData name="McCaughey, Aiden" userId="892ca3bb-8ba4-4542-a98a-8b8f472325c5" providerId="ADAL" clId="{E6179B51-D3CE-6240-9BF1-920F2E32F5FE}" dt="2019-03-05T10:17:03.149" v="5236" actId="478"/>
          <ac:spMkLst>
            <pc:docMk/>
            <pc:sldMk cId="202895184" sldId="338"/>
            <ac:spMk id="3" creationId="{00207D8E-FAB9-1B49-9E18-FC4C2A4C4C1E}"/>
          </ac:spMkLst>
        </pc:spChg>
        <pc:spChg chg="mod">
          <ac:chgData name="McCaughey, Aiden" userId="892ca3bb-8ba4-4542-a98a-8b8f472325c5" providerId="ADAL" clId="{E6179B51-D3CE-6240-9BF1-920F2E32F5FE}" dt="2019-03-05T11:07:36.834" v="5464" actId="20577"/>
          <ac:spMkLst>
            <pc:docMk/>
            <pc:sldMk cId="202895184" sldId="338"/>
            <ac:spMk id="5" creationId="{B0FADDC2-46C7-784B-9D53-D5E90387CF5A}"/>
          </ac:spMkLst>
        </pc:spChg>
        <pc:spChg chg="add del mod">
          <ac:chgData name="McCaughey, Aiden" userId="892ca3bb-8ba4-4542-a98a-8b8f472325c5" providerId="ADAL" clId="{E6179B51-D3CE-6240-9BF1-920F2E32F5FE}" dt="2019-03-05T10:17:05.300" v="5237" actId="478"/>
          <ac:spMkLst>
            <pc:docMk/>
            <pc:sldMk cId="202895184" sldId="338"/>
            <ac:spMk id="7" creationId="{6C762752-46C6-9C48-8CCF-F75E83F1FE3B}"/>
          </ac:spMkLst>
        </pc:spChg>
      </pc:sldChg>
      <pc:sldChg chg="addSp delSp modSp add">
        <pc:chgData name="McCaughey, Aiden" userId="892ca3bb-8ba4-4542-a98a-8b8f472325c5" providerId="ADAL" clId="{E6179B51-D3CE-6240-9BF1-920F2E32F5FE}" dt="2019-03-28T19:53:45.238" v="16943" actId="20577"/>
        <pc:sldMkLst>
          <pc:docMk/>
          <pc:sldMk cId="3962825881" sldId="340"/>
        </pc:sldMkLst>
        <pc:spChg chg="mod">
          <ac:chgData name="McCaughey, Aiden" userId="892ca3bb-8ba4-4542-a98a-8b8f472325c5" providerId="ADAL" clId="{E6179B51-D3CE-6240-9BF1-920F2E32F5FE}" dt="2019-03-05T14:17:43.017" v="9063" actId="20577"/>
          <ac:spMkLst>
            <pc:docMk/>
            <pc:sldMk cId="3962825881" sldId="340"/>
            <ac:spMk id="2" creationId="{A5E2CA75-E16F-BA45-8B7D-569000A32C8C}"/>
          </ac:spMkLst>
        </pc:spChg>
        <pc:spChg chg="mod">
          <ac:chgData name="McCaughey, Aiden" userId="892ca3bb-8ba4-4542-a98a-8b8f472325c5" providerId="ADAL" clId="{E6179B51-D3CE-6240-9BF1-920F2E32F5FE}" dt="2019-03-05T13:58:11.625" v="8551" actId="27636"/>
          <ac:spMkLst>
            <pc:docMk/>
            <pc:sldMk cId="3962825881" sldId="340"/>
            <ac:spMk id="3" creationId="{F65A2685-5B2A-1B4A-AFB7-C19737735AD2}"/>
          </ac:spMkLst>
        </pc:spChg>
        <pc:spChg chg="add del mod">
          <ac:chgData name="McCaughey, Aiden" userId="892ca3bb-8ba4-4542-a98a-8b8f472325c5" providerId="ADAL" clId="{E6179B51-D3CE-6240-9BF1-920F2E32F5FE}" dt="2019-03-05T13:46:46.527" v="7415" actId="478"/>
          <ac:spMkLst>
            <pc:docMk/>
            <pc:sldMk cId="3962825881" sldId="340"/>
            <ac:spMk id="5" creationId="{64E3803B-6072-8348-9885-416220873DA4}"/>
          </ac:spMkLst>
        </pc:spChg>
        <pc:spChg chg="add mod">
          <ac:chgData name="McCaughey, Aiden" userId="892ca3bb-8ba4-4542-a98a-8b8f472325c5" providerId="ADAL" clId="{E6179B51-D3CE-6240-9BF1-920F2E32F5FE}" dt="2019-03-28T19:53:45.238" v="16943" actId="20577"/>
          <ac:spMkLst>
            <pc:docMk/>
            <pc:sldMk cId="3962825881" sldId="340"/>
            <ac:spMk id="6" creationId="{4E9802C5-F143-E345-BCDD-28F5904791C2}"/>
          </ac:spMkLst>
        </pc:spChg>
        <pc:spChg chg="add mod">
          <ac:chgData name="McCaughey, Aiden" userId="892ca3bb-8ba4-4542-a98a-8b8f472325c5" providerId="ADAL" clId="{E6179B51-D3CE-6240-9BF1-920F2E32F5FE}" dt="2019-03-05T13:53:23.485" v="7847" actId="1076"/>
          <ac:spMkLst>
            <pc:docMk/>
            <pc:sldMk cId="3962825881" sldId="340"/>
            <ac:spMk id="7" creationId="{1DB0D7CD-7BFC-A445-9882-50A5050EC010}"/>
          </ac:spMkLst>
        </pc:spChg>
        <pc:cxnChg chg="add mod">
          <ac:chgData name="McCaughey, Aiden" userId="892ca3bb-8ba4-4542-a98a-8b8f472325c5" providerId="ADAL" clId="{E6179B51-D3CE-6240-9BF1-920F2E32F5FE}" dt="2019-03-05T13:49:14.051" v="7665" actId="1582"/>
          <ac:cxnSpMkLst>
            <pc:docMk/>
            <pc:sldMk cId="3962825881" sldId="340"/>
            <ac:cxnSpMk id="9" creationId="{BF333BCE-B521-394F-9E28-11E2ABA32E78}"/>
          </ac:cxnSpMkLst>
        </pc:cxnChg>
      </pc:sldChg>
      <pc:sldChg chg="delSp modSp add">
        <pc:chgData name="McCaughey, Aiden" userId="892ca3bb-8ba4-4542-a98a-8b8f472325c5" providerId="ADAL" clId="{E6179B51-D3CE-6240-9BF1-920F2E32F5FE}" dt="2019-03-28T19:54:17.175" v="16947" actId="27636"/>
        <pc:sldMkLst>
          <pc:docMk/>
          <pc:sldMk cId="646383802" sldId="341"/>
        </pc:sldMkLst>
        <pc:spChg chg="mod">
          <ac:chgData name="McCaughey, Aiden" userId="892ca3bb-8ba4-4542-a98a-8b8f472325c5" providerId="ADAL" clId="{E6179B51-D3CE-6240-9BF1-920F2E32F5FE}" dt="2019-03-05T14:17:01.104" v="9032" actId="20577"/>
          <ac:spMkLst>
            <pc:docMk/>
            <pc:sldMk cId="646383802" sldId="341"/>
            <ac:spMk id="2" creationId="{A5E2CA75-E16F-BA45-8B7D-569000A32C8C}"/>
          </ac:spMkLst>
        </pc:spChg>
        <pc:spChg chg="mod">
          <ac:chgData name="McCaughey, Aiden" userId="892ca3bb-8ba4-4542-a98a-8b8f472325c5" providerId="ADAL" clId="{E6179B51-D3CE-6240-9BF1-920F2E32F5FE}" dt="2019-03-28T19:54:17.175" v="16947" actId="27636"/>
          <ac:spMkLst>
            <pc:docMk/>
            <pc:sldMk cId="646383802" sldId="341"/>
            <ac:spMk id="3" creationId="{F65A2685-5B2A-1B4A-AFB7-C19737735AD2}"/>
          </ac:spMkLst>
        </pc:spChg>
        <pc:spChg chg="mod">
          <ac:chgData name="McCaughey, Aiden" userId="892ca3bb-8ba4-4542-a98a-8b8f472325c5" providerId="ADAL" clId="{E6179B51-D3CE-6240-9BF1-920F2E32F5FE}" dt="2019-03-28T16:52:33.155" v="12935" actId="20577"/>
          <ac:spMkLst>
            <pc:docMk/>
            <pc:sldMk cId="646383802" sldId="341"/>
            <ac:spMk id="6" creationId="{4E9802C5-F143-E345-BCDD-28F5904791C2}"/>
          </ac:spMkLst>
        </pc:spChg>
        <pc:spChg chg="del">
          <ac:chgData name="McCaughey, Aiden" userId="892ca3bb-8ba4-4542-a98a-8b8f472325c5" providerId="ADAL" clId="{E6179B51-D3CE-6240-9BF1-920F2E32F5FE}" dt="2019-03-05T13:49:32.140" v="7667" actId="478"/>
          <ac:spMkLst>
            <pc:docMk/>
            <pc:sldMk cId="646383802" sldId="341"/>
            <ac:spMk id="7" creationId="{1DB0D7CD-7BFC-A445-9882-50A5050EC010}"/>
          </ac:spMkLst>
        </pc:spChg>
        <pc:cxnChg chg="del">
          <ac:chgData name="McCaughey, Aiden" userId="892ca3bb-8ba4-4542-a98a-8b8f472325c5" providerId="ADAL" clId="{E6179B51-D3CE-6240-9BF1-920F2E32F5FE}" dt="2019-03-05T13:49:33.794" v="7668" actId="478"/>
          <ac:cxnSpMkLst>
            <pc:docMk/>
            <pc:sldMk cId="646383802" sldId="341"/>
            <ac:cxnSpMk id="9" creationId="{BF333BCE-B521-394F-9E28-11E2ABA32E78}"/>
          </ac:cxnSpMkLst>
        </pc:cxnChg>
      </pc:sldChg>
      <pc:sldChg chg="modSp add">
        <pc:chgData name="McCaughey, Aiden" userId="892ca3bb-8ba4-4542-a98a-8b8f472325c5" providerId="ADAL" clId="{E6179B51-D3CE-6240-9BF1-920F2E32F5FE}" dt="2019-03-05T13:57:24.083" v="8449" actId="20577"/>
        <pc:sldMkLst>
          <pc:docMk/>
          <pc:sldMk cId="1394220284" sldId="342"/>
        </pc:sldMkLst>
        <pc:spChg chg="mod">
          <ac:chgData name="McCaughey, Aiden" userId="892ca3bb-8ba4-4542-a98a-8b8f472325c5" providerId="ADAL" clId="{E6179B51-D3CE-6240-9BF1-920F2E32F5FE}" dt="2019-03-05T13:57:24.083" v="8449" actId="20577"/>
          <ac:spMkLst>
            <pc:docMk/>
            <pc:sldMk cId="1394220284" sldId="342"/>
            <ac:spMk id="2" creationId="{46494C3A-9EBB-A64D-AAB0-144A7576952A}"/>
          </ac:spMkLst>
        </pc:spChg>
        <pc:spChg chg="mod">
          <ac:chgData name="McCaughey, Aiden" userId="892ca3bb-8ba4-4542-a98a-8b8f472325c5" providerId="ADAL" clId="{E6179B51-D3CE-6240-9BF1-920F2E32F5FE}" dt="2019-03-05T13:57:08.057" v="8434" actId="20577"/>
          <ac:spMkLst>
            <pc:docMk/>
            <pc:sldMk cId="1394220284" sldId="342"/>
            <ac:spMk id="3" creationId="{4E2CEB8A-3793-4A4B-84F6-1AA17774278E}"/>
          </ac:spMkLst>
        </pc:spChg>
      </pc:sldChg>
      <pc:sldChg chg="addSp delSp modSp add">
        <pc:chgData name="McCaughey, Aiden" userId="892ca3bb-8ba4-4542-a98a-8b8f472325c5" providerId="ADAL" clId="{E6179B51-D3CE-6240-9BF1-920F2E32F5FE}" dt="2019-03-05T14:19:24.851" v="9079" actId="20577"/>
        <pc:sldMkLst>
          <pc:docMk/>
          <pc:sldMk cId="2716781829" sldId="343"/>
        </pc:sldMkLst>
        <pc:spChg chg="mod">
          <ac:chgData name="McCaughey, Aiden" userId="892ca3bb-8ba4-4542-a98a-8b8f472325c5" providerId="ADAL" clId="{E6179B51-D3CE-6240-9BF1-920F2E32F5FE}" dt="2019-03-05T14:19:24.851" v="9079" actId="20577"/>
          <ac:spMkLst>
            <pc:docMk/>
            <pc:sldMk cId="2716781829" sldId="343"/>
            <ac:spMk id="2" creationId="{A5E2CA75-E16F-BA45-8B7D-569000A32C8C}"/>
          </ac:spMkLst>
        </pc:spChg>
        <pc:spChg chg="mod">
          <ac:chgData name="McCaughey, Aiden" userId="892ca3bb-8ba4-4542-a98a-8b8f472325c5" providerId="ADAL" clId="{E6179B51-D3CE-6240-9BF1-920F2E32F5FE}" dt="2019-03-05T14:11:17.124" v="8787" actId="14100"/>
          <ac:spMkLst>
            <pc:docMk/>
            <pc:sldMk cId="2716781829" sldId="343"/>
            <ac:spMk id="3" creationId="{F65A2685-5B2A-1B4A-AFB7-C19737735AD2}"/>
          </ac:spMkLst>
        </pc:spChg>
        <pc:spChg chg="add del mod">
          <ac:chgData name="McCaughey, Aiden" userId="892ca3bb-8ba4-4542-a98a-8b8f472325c5" providerId="ADAL" clId="{E6179B51-D3CE-6240-9BF1-920F2E32F5FE}" dt="2019-03-05T14:14:40.296" v="8965" actId="478"/>
          <ac:spMkLst>
            <pc:docMk/>
            <pc:sldMk cId="2716781829" sldId="343"/>
            <ac:spMk id="5" creationId="{EAF7456C-7F12-7B46-8EBB-654D395990BE}"/>
          </ac:spMkLst>
        </pc:spChg>
        <pc:spChg chg="mod">
          <ac:chgData name="McCaughey, Aiden" userId="892ca3bb-8ba4-4542-a98a-8b8f472325c5" providerId="ADAL" clId="{E6179B51-D3CE-6240-9BF1-920F2E32F5FE}" dt="2019-03-05T14:15:48.348" v="8987" actId="20577"/>
          <ac:spMkLst>
            <pc:docMk/>
            <pc:sldMk cId="2716781829" sldId="343"/>
            <ac:spMk id="6" creationId="{4E9802C5-F143-E345-BCDD-28F5904791C2}"/>
          </ac:spMkLst>
        </pc:spChg>
        <pc:picChg chg="add mod">
          <ac:chgData name="McCaughey, Aiden" userId="892ca3bb-8ba4-4542-a98a-8b8f472325c5" providerId="ADAL" clId="{E6179B51-D3CE-6240-9BF1-920F2E32F5FE}" dt="2019-03-05T14:15:52.318" v="8988" actId="1076"/>
          <ac:picMkLst>
            <pc:docMk/>
            <pc:sldMk cId="2716781829" sldId="343"/>
            <ac:picMk id="10" creationId="{A402BAA4-4967-D248-9A25-40CC7C336A02}"/>
          </ac:picMkLst>
        </pc:picChg>
        <pc:cxnChg chg="add del mod">
          <ac:chgData name="McCaughey, Aiden" userId="892ca3bb-8ba4-4542-a98a-8b8f472325c5" providerId="ADAL" clId="{E6179B51-D3CE-6240-9BF1-920F2E32F5FE}" dt="2019-03-05T14:14:41.342" v="8966" actId="478"/>
          <ac:cxnSpMkLst>
            <pc:docMk/>
            <pc:sldMk cId="2716781829" sldId="343"/>
            <ac:cxnSpMk id="8" creationId="{2D916796-49F3-EE44-94D4-A2CD9F388BDC}"/>
          </ac:cxnSpMkLst>
        </pc:cxnChg>
      </pc:sldChg>
      <pc:sldChg chg="addSp delSp modSp add">
        <pc:chgData name="McCaughey, Aiden" userId="892ca3bb-8ba4-4542-a98a-8b8f472325c5" providerId="ADAL" clId="{E6179B51-D3CE-6240-9BF1-920F2E32F5FE}" dt="2019-03-05T14:24:00.297" v="9316" actId="27636"/>
        <pc:sldMkLst>
          <pc:docMk/>
          <pc:sldMk cId="3034102611" sldId="344"/>
        </pc:sldMkLst>
        <pc:spChg chg="mod">
          <ac:chgData name="McCaughey, Aiden" userId="892ca3bb-8ba4-4542-a98a-8b8f472325c5" providerId="ADAL" clId="{E6179B51-D3CE-6240-9BF1-920F2E32F5FE}" dt="2019-03-05T14:24:00.297" v="9316" actId="27636"/>
          <ac:spMkLst>
            <pc:docMk/>
            <pc:sldMk cId="3034102611" sldId="344"/>
            <ac:spMk id="2" creationId="{A5E2CA75-E16F-BA45-8B7D-569000A32C8C}"/>
          </ac:spMkLst>
        </pc:spChg>
        <pc:spChg chg="del">
          <ac:chgData name="McCaughey, Aiden" userId="892ca3bb-8ba4-4542-a98a-8b8f472325c5" providerId="ADAL" clId="{E6179B51-D3CE-6240-9BF1-920F2E32F5FE}" dt="2019-03-05T14:19:58.344" v="9122" actId="478"/>
          <ac:spMkLst>
            <pc:docMk/>
            <pc:sldMk cId="3034102611" sldId="344"/>
            <ac:spMk id="3" creationId="{F65A2685-5B2A-1B4A-AFB7-C19737735AD2}"/>
          </ac:spMkLst>
        </pc:spChg>
        <pc:spChg chg="mod">
          <ac:chgData name="McCaughey, Aiden" userId="892ca3bb-8ba4-4542-a98a-8b8f472325c5" providerId="ADAL" clId="{E6179B51-D3CE-6240-9BF1-920F2E32F5FE}" dt="2019-03-05T14:23:50.089" v="9310" actId="1076"/>
          <ac:spMkLst>
            <pc:docMk/>
            <pc:sldMk cId="3034102611" sldId="344"/>
            <ac:spMk id="6" creationId="{4E9802C5-F143-E345-BCDD-28F5904791C2}"/>
          </ac:spMkLst>
        </pc:spChg>
        <pc:spChg chg="add del mod">
          <ac:chgData name="McCaughey, Aiden" userId="892ca3bb-8ba4-4542-a98a-8b8f472325c5" providerId="ADAL" clId="{E6179B51-D3CE-6240-9BF1-920F2E32F5FE}" dt="2019-03-05T14:19:59.668" v="9123" actId="478"/>
          <ac:spMkLst>
            <pc:docMk/>
            <pc:sldMk cId="3034102611" sldId="344"/>
            <ac:spMk id="7" creationId="{209D0226-77FA-FE4F-9EC9-2B504ECAC906}"/>
          </ac:spMkLst>
        </pc:spChg>
        <pc:spChg chg="add del mod">
          <ac:chgData name="McCaughey, Aiden" userId="892ca3bb-8ba4-4542-a98a-8b8f472325c5" providerId="ADAL" clId="{E6179B51-D3CE-6240-9BF1-920F2E32F5FE}" dt="2019-03-05T14:20:45.557" v="9161" actId="478"/>
          <ac:spMkLst>
            <pc:docMk/>
            <pc:sldMk cId="3034102611" sldId="344"/>
            <ac:spMk id="9" creationId="{70F295B6-091E-E846-A9B3-98047225399F}"/>
          </ac:spMkLst>
        </pc:spChg>
        <pc:spChg chg="add mod">
          <ac:chgData name="McCaughey, Aiden" userId="892ca3bb-8ba4-4542-a98a-8b8f472325c5" providerId="ADAL" clId="{E6179B51-D3CE-6240-9BF1-920F2E32F5FE}" dt="2019-03-05T14:23:36.530" v="9302" actId="207"/>
          <ac:spMkLst>
            <pc:docMk/>
            <pc:sldMk cId="3034102611" sldId="344"/>
            <ac:spMk id="11" creationId="{51CEF7E8-26DB-8E49-A9D5-0E284FB0D541}"/>
          </ac:spMkLst>
        </pc:spChg>
        <pc:picChg chg="del">
          <ac:chgData name="McCaughey, Aiden" userId="892ca3bb-8ba4-4542-a98a-8b8f472325c5" providerId="ADAL" clId="{E6179B51-D3CE-6240-9BF1-920F2E32F5FE}" dt="2019-03-05T14:19:37.845" v="9094" actId="478"/>
          <ac:picMkLst>
            <pc:docMk/>
            <pc:sldMk cId="3034102611" sldId="344"/>
            <ac:picMk id="10" creationId="{A402BAA4-4967-D248-9A25-40CC7C336A02}"/>
          </ac:picMkLst>
        </pc:picChg>
      </pc:sldChg>
      <pc:sldChg chg="addSp delSp modSp add">
        <pc:chgData name="McCaughey, Aiden" userId="892ca3bb-8ba4-4542-a98a-8b8f472325c5" providerId="ADAL" clId="{E6179B51-D3CE-6240-9BF1-920F2E32F5FE}" dt="2019-03-05T14:33:25.994" v="9858" actId="20577"/>
        <pc:sldMkLst>
          <pc:docMk/>
          <pc:sldMk cId="4121942892" sldId="345"/>
        </pc:sldMkLst>
        <pc:spChg chg="mod">
          <ac:chgData name="McCaughey, Aiden" userId="892ca3bb-8ba4-4542-a98a-8b8f472325c5" providerId="ADAL" clId="{E6179B51-D3CE-6240-9BF1-920F2E32F5FE}" dt="2019-03-05T14:24:07.426" v="9321" actId="20577"/>
          <ac:spMkLst>
            <pc:docMk/>
            <pc:sldMk cId="4121942892" sldId="345"/>
            <ac:spMk id="2" creationId="{A5E2CA75-E16F-BA45-8B7D-569000A32C8C}"/>
          </ac:spMkLst>
        </pc:spChg>
        <pc:spChg chg="add del mod">
          <ac:chgData name="McCaughey, Aiden" userId="892ca3bb-8ba4-4542-a98a-8b8f472325c5" providerId="ADAL" clId="{E6179B51-D3CE-6240-9BF1-920F2E32F5FE}" dt="2019-03-05T14:26:53.663" v="9570" actId="478"/>
          <ac:spMkLst>
            <pc:docMk/>
            <pc:sldMk cId="4121942892" sldId="345"/>
            <ac:spMk id="5" creationId="{30C1CBAF-EF62-FD41-A043-335DE27A21E6}"/>
          </ac:spMkLst>
        </pc:spChg>
        <pc:spChg chg="mod">
          <ac:chgData name="McCaughey, Aiden" userId="892ca3bb-8ba4-4542-a98a-8b8f472325c5" providerId="ADAL" clId="{E6179B51-D3CE-6240-9BF1-920F2E32F5FE}" dt="2019-03-05T14:33:25.994" v="9858" actId="20577"/>
          <ac:spMkLst>
            <pc:docMk/>
            <pc:sldMk cId="4121942892" sldId="345"/>
            <ac:spMk id="6" creationId="{4E9802C5-F143-E345-BCDD-28F5904791C2}"/>
          </ac:spMkLst>
        </pc:spChg>
        <pc:spChg chg="add mod">
          <ac:chgData name="McCaughey, Aiden" userId="892ca3bb-8ba4-4542-a98a-8b8f472325c5" providerId="ADAL" clId="{E6179B51-D3CE-6240-9BF1-920F2E32F5FE}" dt="2019-03-05T14:31:13.244" v="9832" actId="20577"/>
          <ac:spMkLst>
            <pc:docMk/>
            <pc:sldMk cId="4121942892" sldId="345"/>
            <ac:spMk id="8" creationId="{0ECAE502-5BF7-DB46-9464-17157AC7F51F}"/>
          </ac:spMkLst>
        </pc:spChg>
        <pc:spChg chg="del mod">
          <ac:chgData name="McCaughey, Aiden" userId="892ca3bb-8ba4-4542-a98a-8b8f472325c5" providerId="ADAL" clId="{E6179B51-D3CE-6240-9BF1-920F2E32F5FE}" dt="2019-03-05T14:26:52.059" v="9569" actId="478"/>
          <ac:spMkLst>
            <pc:docMk/>
            <pc:sldMk cId="4121942892" sldId="345"/>
            <ac:spMk id="11" creationId="{51CEF7E8-26DB-8E49-A9D5-0E284FB0D541}"/>
          </ac:spMkLst>
        </pc:spChg>
      </pc:sldChg>
      <pc:sldChg chg="addSp delSp modSp add">
        <pc:chgData name="McCaughey, Aiden" userId="892ca3bb-8ba4-4542-a98a-8b8f472325c5" providerId="ADAL" clId="{E6179B51-D3CE-6240-9BF1-920F2E32F5FE}" dt="2019-03-05T16:41:13.412" v="10886" actId="478"/>
        <pc:sldMkLst>
          <pc:docMk/>
          <pc:sldMk cId="3132918420" sldId="347"/>
        </pc:sldMkLst>
        <pc:spChg chg="mod">
          <ac:chgData name="McCaughey, Aiden" userId="892ca3bb-8ba4-4542-a98a-8b8f472325c5" providerId="ADAL" clId="{E6179B51-D3CE-6240-9BF1-920F2E32F5FE}" dt="2019-03-05T16:32:03.083" v="10565" actId="20577"/>
          <ac:spMkLst>
            <pc:docMk/>
            <pc:sldMk cId="3132918420" sldId="347"/>
            <ac:spMk id="2" creationId="{0A09EB4E-C505-084F-B686-7306040FECEA}"/>
          </ac:spMkLst>
        </pc:spChg>
        <pc:spChg chg="mod">
          <ac:chgData name="McCaughey, Aiden" userId="892ca3bb-8ba4-4542-a98a-8b8f472325c5" providerId="ADAL" clId="{E6179B51-D3CE-6240-9BF1-920F2E32F5FE}" dt="2019-03-05T16:33:43.566" v="10665" actId="27636"/>
          <ac:spMkLst>
            <pc:docMk/>
            <pc:sldMk cId="3132918420" sldId="347"/>
            <ac:spMk id="3" creationId="{D7B3CECA-EA99-B548-AA1E-F58B6ED6DFC5}"/>
          </ac:spMkLst>
        </pc:spChg>
        <pc:spChg chg="del mod">
          <ac:chgData name="McCaughey, Aiden" userId="892ca3bb-8ba4-4542-a98a-8b8f472325c5" providerId="ADAL" clId="{E6179B51-D3CE-6240-9BF1-920F2E32F5FE}" dt="2019-03-05T16:41:13.412" v="10886" actId="478"/>
          <ac:spMkLst>
            <pc:docMk/>
            <pc:sldMk cId="3132918420" sldId="347"/>
            <ac:spMk id="5" creationId="{4752EE01-A2CC-E343-9B37-732C9FCEAD67}"/>
          </ac:spMkLst>
        </pc:spChg>
        <pc:spChg chg="add mod">
          <ac:chgData name="McCaughey, Aiden" userId="892ca3bb-8ba4-4542-a98a-8b8f472325c5" providerId="ADAL" clId="{E6179B51-D3CE-6240-9BF1-920F2E32F5FE}" dt="2019-03-05T16:37:23.350" v="10701" actId="20577"/>
          <ac:spMkLst>
            <pc:docMk/>
            <pc:sldMk cId="3132918420" sldId="347"/>
            <ac:spMk id="8" creationId="{333F54C4-A8FB-E640-A15E-F9CD076B7507}"/>
          </ac:spMkLst>
        </pc:spChg>
        <pc:picChg chg="add mod">
          <ac:chgData name="McCaughey, Aiden" userId="892ca3bb-8ba4-4542-a98a-8b8f472325c5" providerId="ADAL" clId="{E6179B51-D3CE-6240-9BF1-920F2E32F5FE}" dt="2019-03-05T16:37:19.496" v="10697" actId="1076"/>
          <ac:picMkLst>
            <pc:docMk/>
            <pc:sldMk cId="3132918420" sldId="347"/>
            <ac:picMk id="6" creationId="{728AAA12-9ACA-4242-B9DD-0FE42B88AD8E}"/>
          </ac:picMkLst>
        </pc:picChg>
        <pc:cxnChg chg="del">
          <ac:chgData name="McCaughey, Aiden" userId="892ca3bb-8ba4-4542-a98a-8b8f472325c5" providerId="ADAL" clId="{E6179B51-D3CE-6240-9BF1-920F2E32F5FE}" dt="2019-03-05T16:32:18.151" v="10567" actId="478"/>
          <ac:cxnSpMkLst>
            <pc:docMk/>
            <pc:sldMk cId="3132918420" sldId="347"/>
            <ac:cxnSpMk id="7" creationId="{BF6B4FD5-6FD6-C748-A173-FDE566FFD2DE}"/>
          </ac:cxnSpMkLst>
        </pc:cxnChg>
      </pc:sldChg>
      <pc:sldChg chg="addSp delSp modSp add">
        <pc:chgData name="McCaughey, Aiden" userId="892ca3bb-8ba4-4542-a98a-8b8f472325c5" providerId="ADAL" clId="{E6179B51-D3CE-6240-9BF1-920F2E32F5FE}" dt="2019-03-05T16:41:08.228" v="10885" actId="1076"/>
        <pc:sldMkLst>
          <pc:docMk/>
          <pc:sldMk cId="2103700844" sldId="348"/>
        </pc:sldMkLst>
        <pc:spChg chg="del">
          <ac:chgData name="McCaughey, Aiden" userId="892ca3bb-8ba4-4542-a98a-8b8f472325c5" providerId="ADAL" clId="{E6179B51-D3CE-6240-9BF1-920F2E32F5FE}" dt="2019-03-05T16:37:50.790" v="10705" actId="478"/>
          <ac:spMkLst>
            <pc:docMk/>
            <pc:sldMk cId="2103700844" sldId="348"/>
            <ac:spMk id="3" creationId="{D7B3CECA-EA99-B548-AA1E-F58B6ED6DFC5}"/>
          </ac:spMkLst>
        </pc:spChg>
        <pc:spChg chg="mod">
          <ac:chgData name="McCaughey, Aiden" userId="892ca3bb-8ba4-4542-a98a-8b8f472325c5" providerId="ADAL" clId="{E6179B51-D3CE-6240-9BF1-920F2E32F5FE}" dt="2019-03-05T16:41:08.228" v="10885" actId="1076"/>
          <ac:spMkLst>
            <pc:docMk/>
            <pc:sldMk cId="2103700844" sldId="348"/>
            <ac:spMk id="5" creationId="{4752EE01-A2CC-E343-9B37-732C9FCEAD67}"/>
          </ac:spMkLst>
        </pc:spChg>
        <pc:spChg chg="del">
          <ac:chgData name="McCaughey, Aiden" userId="892ca3bb-8ba4-4542-a98a-8b8f472325c5" providerId="ADAL" clId="{E6179B51-D3CE-6240-9BF1-920F2E32F5FE}" dt="2019-03-05T16:37:45.612" v="10703" actId="478"/>
          <ac:spMkLst>
            <pc:docMk/>
            <pc:sldMk cId="2103700844" sldId="348"/>
            <ac:spMk id="8" creationId="{333F54C4-A8FB-E640-A15E-F9CD076B7507}"/>
          </ac:spMkLst>
        </pc:spChg>
        <pc:spChg chg="add del mod">
          <ac:chgData name="McCaughey, Aiden" userId="892ca3bb-8ba4-4542-a98a-8b8f472325c5" providerId="ADAL" clId="{E6179B51-D3CE-6240-9BF1-920F2E32F5FE}" dt="2019-03-05T16:37:52.970" v="10706" actId="478"/>
          <ac:spMkLst>
            <pc:docMk/>
            <pc:sldMk cId="2103700844" sldId="348"/>
            <ac:spMk id="9" creationId="{A46488C9-C457-A744-9356-051DE3132FA2}"/>
          </ac:spMkLst>
        </pc:spChg>
        <pc:picChg chg="del">
          <ac:chgData name="McCaughey, Aiden" userId="892ca3bb-8ba4-4542-a98a-8b8f472325c5" providerId="ADAL" clId="{E6179B51-D3CE-6240-9BF1-920F2E32F5FE}" dt="2019-03-05T16:37:47.075" v="10704" actId="478"/>
          <ac:picMkLst>
            <pc:docMk/>
            <pc:sldMk cId="2103700844" sldId="348"/>
            <ac:picMk id="6" creationId="{728AAA12-9ACA-4242-B9DD-0FE42B88AD8E}"/>
          </ac:picMkLst>
        </pc:picChg>
      </pc:sldChg>
      <pc:sldChg chg="addSp modSp add">
        <pc:chgData name="McCaughey, Aiden" userId="892ca3bb-8ba4-4542-a98a-8b8f472325c5" providerId="ADAL" clId="{E6179B51-D3CE-6240-9BF1-920F2E32F5FE}" dt="2019-03-05T16:42:32.736" v="11007" actId="27636"/>
        <pc:sldMkLst>
          <pc:docMk/>
          <pc:sldMk cId="2058309799" sldId="349"/>
        </pc:sldMkLst>
        <pc:spChg chg="mod">
          <ac:chgData name="McCaughey, Aiden" userId="892ca3bb-8ba4-4542-a98a-8b8f472325c5" providerId="ADAL" clId="{E6179B51-D3CE-6240-9BF1-920F2E32F5FE}" dt="2019-03-05T16:42:00.187" v="10895" actId="20577"/>
          <ac:spMkLst>
            <pc:docMk/>
            <pc:sldMk cId="2058309799" sldId="349"/>
            <ac:spMk id="2" creationId="{44087133-CB0C-BE48-A0A8-F074390E65F6}"/>
          </ac:spMkLst>
        </pc:spChg>
        <pc:spChg chg="mod">
          <ac:chgData name="McCaughey, Aiden" userId="892ca3bb-8ba4-4542-a98a-8b8f472325c5" providerId="ADAL" clId="{E6179B51-D3CE-6240-9BF1-920F2E32F5FE}" dt="2019-03-05T16:42:32.736" v="11007" actId="27636"/>
          <ac:spMkLst>
            <pc:docMk/>
            <pc:sldMk cId="2058309799" sldId="349"/>
            <ac:spMk id="3" creationId="{543C9F22-AFA8-A940-B8B5-AB7AE0BBE738}"/>
          </ac:spMkLst>
        </pc:spChg>
        <pc:picChg chg="add mod">
          <ac:chgData name="McCaughey, Aiden" userId="892ca3bb-8ba4-4542-a98a-8b8f472325c5" providerId="ADAL" clId="{E6179B51-D3CE-6240-9BF1-920F2E32F5FE}" dt="2019-03-05T16:41:56.356" v="10890" actId="1076"/>
          <ac:picMkLst>
            <pc:docMk/>
            <pc:sldMk cId="2058309799" sldId="349"/>
            <ac:picMk id="5" creationId="{D1ABF043-7BD5-A54B-965D-C19BB640292A}"/>
          </ac:picMkLst>
        </pc:picChg>
      </pc:sldChg>
      <pc:sldChg chg="addSp delSp modSp add">
        <pc:chgData name="McCaughey, Aiden" userId="892ca3bb-8ba4-4542-a98a-8b8f472325c5" providerId="ADAL" clId="{E6179B51-D3CE-6240-9BF1-920F2E32F5FE}" dt="2019-03-05T19:20:04.016" v="12350" actId="20577"/>
        <pc:sldMkLst>
          <pc:docMk/>
          <pc:sldMk cId="1464585549" sldId="351"/>
        </pc:sldMkLst>
        <pc:spChg chg="mod">
          <ac:chgData name="McCaughey, Aiden" userId="892ca3bb-8ba4-4542-a98a-8b8f472325c5" providerId="ADAL" clId="{E6179B51-D3CE-6240-9BF1-920F2E32F5FE}" dt="2019-03-05T19:20:04.016" v="12350" actId="20577"/>
          <ac:spMkLst>
            <pc:docMk/>
            <pc:sldMk cId="1464585549" sldId="351"/>
            <ac:spMk id="3" creationId="{AE4AC619-7BCE-2C41-98EE-84EFFEB4EDBC}"/>
          </ac:spMkLst>
        </pc:spChg>
        <pc:spChg chg="add mod">
          <ac:chgData name="McCaughey, Aiden" userId="892ca3bb-8ba4-4542-a98a-8b8f472325c5" providerId="ADAL" clId="{E6179B51-D3CE-6240-9BF1-920F2E32F5FE}" dt="2019-03-05T19:10:34.233" v="11907" actId="20577"/>
          <ac:spMkLst>
            <pc:docMk/>
            <pc:sldMk cId="1464585549" sldId="351"/>
            <ac:spMk id="5" creationId="{B837BA6D-AB05-E344-90D0-FB50B3DB61D7}"/>
          </ac:spMkLst>
        </pc:spChg>
        <pc:spChg chg="add mod">
          <ac:chgData name="McCaughey, Aiden" userId="892ca3bb-8ba4-4542-a98a-8b8f472325c5" providerId="ADAL" clId="{E6179B51-D3CE-6240-9BF1-920F2E32F5FE}" dt="2019-03-05T19:10:33.907" v="11906" actId="1035"/>
          <ac:spMkLst>
            <pc:docMk/>
            <pc:sldMk cId="1464585549" sldId="351"/>
            <ac:spMk id="6" creationId="{D0003BAB-247A-9644-8826-340C1B87A40F}"/>
          </ac:spMkLst>
        </pc:spChg>
        <pc:spChg chg="add del mod">
          <ac:chgData name="McCaughey, Aiden" userId="892ca3bb-8ba4-4542-a98a-8b8f472325c5" providerId="ADAL" clId="{E6179B51-D3CE-6240-9BF1-920F2E32F5FE}" dt="2019-03-05T19:10:33.230" v="11904" actId="767"/>
          <ac:spMkLst>
            <pc:docMk/>
            <pc:sldMk cId="1464585549" sldId="351"/>
            <ac:spMk id="22" creationId="{FD955881-C73A-F44C-907F-D14279331855}"/>
          </ac:spMkLst>
        </pc:spChg>
        <pc:cxnChg chg="add del mod">
          <ac:chgData name="McCaughey, Aiden" userId="892ca3bb-8ba4-4542-a98a-8b8f472325c5" providerId="ADAL" clId="{E6179B51-D3CE-6240-9BF1-920F2E32F5FE}" dt="2019-03-05T19:09:19.699" v="11864" actId="478"/>
          <ac:cxnSpMkLst>
            <pc:docMk/>
            <pc:sldMk cId="1464585549" sldId="351"/>
            <ac:cxnSpMk id="8" creationId="{3184813B-D4A0-244B-9976-7A585F4ECA11}"/>
          </ac:cxnSpMkLst>
        </pc:cxnChg>
        <pc:cxnChg chg="add del mod">
          <ac:chgData name="McCaughey, Aiden" userId="892ca3bb-8ba4-4542-a98a-8b8f472325c5" providerId="ADAL" clId="{E6179B51-D3CE-6240-9BF1-920F2E32F5FE}" dt="2019-03-05T19:09:21.319" v="11865" actId="478"/>
          <ac:cxnSpMkLst>
            <pc:docMk/>
            <pc:sldMk cId="1464585549" sldId="351"/>
            <ac:cxnSpMk id="9" creationId="{C4B273E6-309A-304A-9CD0-158E9D91D387}"/>
          </ac:cxnSpMkLst>
        </pc:cxnChg>
        <pc:cxnChg chg="add mod">
          <ac:chgData name="McCaughey, Aiden" userId="892ca3bb-8ba4-4542-a98a-8b8f472325c5" providerId="ADAL" clId="{E6179B51-D3CE-6240-9BF1-920F2E32F5FE}" dt="2019-03-05T19:10:33.907" v="11906" actId="1035"/>
          <ac:cxnSpMkLst>
            <pc:docMk/>
            <pc:sldMk cId="1464585549" sldId="351"/>
            <ac:cxnSpMk id="14" creationId="{BF53C969-905A-5948-BDD0-3C2284424CF8}"/>
          </ac:cxnSpMkLst>
        </pc:cxnChg>
        <pc:cxnChg chg="add mod">
          <ac:chgData name="McCaughey, Aiden" userId="892ca3bb-8ba4-4542-a98a-8b8f472325c5" providerId="ADAL" clId="{E6179B51-D3CE-6240-9BF1-920F2E32F5FE}" dt="2019-03-05T19:10:33.907" v="11906" actId="1035"/>
          <ac:cxnSpMkLst>
            <pc:docMk/>
            <pc:sldMk cId="1464585549" sldId="351"/>
            <ac:cxnSpMk id="15" creationId="{402D8693-92EB-0643-966E-4C2BA8907CD0}"/>
          </ac:cxnSpMkLst>
        </pc:cxnChg>
        <pc:cxnChg chg="add mod">
          <ac:chgData name="McCaughey, Aiden" userId="892ca3bb-8ba4-4542-a98a-8b8f472325c5" providerId="ADAL" clId="{E6179B51-D3CE-6240-9BF1-920F2E32F5FE}" dt="2019-03-05T19:10:33.907" v="11906" actId="1035"/>
          <ac:cxnSpMkLst>
            <pc:docMk/>
            <pc:sldMk cId="1464585549" sldId="351"/>
            <ac:cxnSpMk id="19" creationId="{A0749EE4-D397-0946-A60A-CBE25E3E7EB6}"/>
          </ac:cxnSpMkLst>
        </pc:cxnChg>
      </pc:sldChg>
      <pc:sldChg chg="addSp modSp add">
        <pc:chgData name="McCaughey, Aiden" userId="892ca3bb-8ba4-4542-a98a-8b8f472325c5" providerId="ADAL" clId="{E6179B51-D3CE-6240-9BF1-920F2E32F5FE}" dt="2019-03-05T19:20:22.778" v="12377" actId="27636"/>
        <pc:sldMkLst>
          <pc:docMk/>
          <pc:sldMk cId="2700885903" sldId="352"/>
        </pc:sldMkLst>
        <pc:spChg chg="mod">
          <ac:chgData name="McCaughey, Aiden" userId="892ca3bb-8ba4-4542-a98a-8b8f472325c5" providerId="ADAL" clId="{E6179B51-D3CE-6240-9BF1-920F2E32F5FE}" dt="2019-03-05T19:20:22.778" v="12377" actId="27636"/>
          <ac:spMkLst>
            <pc:docMk/>
            <pc:sldMk cId="2700885903" sldId="352"/>
            <ac:spMk id="2" creationId="{CCFC682F-0534-3749-95A6-C59431A6F4C7}"/>
          </ac:spMkLst>
        </pc:spChg>
        <pc:spChg chg="mod">
          <ac:chgData name="McCaughey, Aiden" userId="892ca3bb-8ba4-4542-a98a-8b8f472325c5" providerId="ADAL" clId="{E6179B51-D3CE-6240-9BF1-920F2E32F5FE}" dt="2019-03-05T19:19:31.358" v="12316" actId="27636"/>
          <ac:spMkLst>
            <pc:docMk/>
            <pc:sldMk cId="2700885903" sldId="352"/>
            <ac:spMk id="3" creationId="{9D58E0DA-EE6D-EC47-9562-2A1BA4891980}"/>
          </ac:spMkLst>
        </pc:spChg>
        <pc:spChg chg="add mod">
          <ac:chgData name="McCaughey, Aiden" userId="892ca3bb-8ba4-4542-a98a-8b8f472325c5" providerId="ADAL" clId="{E6179B51-D3CE-6240-9BF1-920F2E32F5FE}" dt="2019-03-05T19:19:40.165" v="12348" actId="1036"/>
          <ac:spMkLst>
            <pc:docMk/>
            <pc:sldMk cId="2700885903" sldId="352"/>
            <ac:spMk id="5" creationId="{1CFAEE5A-4A6A-B545-903C-865A9EEA6B04}"/>
          </ac:spMkLst>
        </pc:spChg>
        <pc:spChg chg="add mod">
          <ac:chgData name="McCaughey, Aiden" userId="892ca3bb-8ba4-4542-a98a-8b8f472325c5" providerId="ADAL" clId="{E6179B51-D3CE-6240-9BF1-920F2E32F5FE}" dt="2019-03-05T19:19:40.165" v="12348" actId="1036"/>
          <ac:spMkLst>
            <pc:docMk/>
            <pc:sldMk cId="2700885903" sldId="352"/>
            <ac:spMk id="6" creationId="{293166EF-9B56-B648-89A2-1E68EA7DDB10}"/>
          </ac:spMkLst>
        </pc:spChg>
        <pc:cxnChg chg="add mod">
          <ac:chgData name="McCaughey, Aiden" userId="892ca3bb-8ba4-4542-a98a-8b8f472325c5" providerId="ADAL" clId="{E6179B51-D3CE-6240-9BF1-920F2E32F5FE}" dt="2019-03-05T19:19:40.165" v="12348" actId="1036"/>
          <ac:cxnSpMkLst>
            <pc:docMk/>
            <pc:sldMk cId="2700885903" sldId="352"/>
            <ac:cxnSpMk id="7" creationId="{C8F1FFD0-D839-6B40-9887-C57626CF544F}"/>
          </ac:cxnSpMkLst>
        </pc:cxnChg>
      </pc:sldChg>
      <pc:sldChg chg="addSp delSp modSp add">
        <pc:chgData name="McCaughey, Aiden" userId="892ca3bb-8ba4-4542-a98a-8b8f472325c5" providerId="ADAL" clId="{E6179B51-D3CE-6240-9BF1-920F2E32F5FE}" dt="2019-03-28T20:24:21.618" v="18627" actId="1076"/>
        <pc:sldMkLst>
          <pc:docMk/>
          <pc:sldMk cId="1167258895" sldId="366"/>
        </pc:sldMkLst>
        <pc:spChg chg="mod">
          <ac:chgData name="McCaughey, Aiden" userId="892ca3bb-8ba4-4542-a98a-8b8f472325c5" providerId="ADAL" clId="{E6179B51-D3CE-6240-9BF1-920F2E32F5FE}" dt="2019-03-28T20:21:02.397" v="18306" actId="20577"/>
          <ac:spMkLst>
            <pc:docMk/>
            <pc:sldMk cId="1167258895" sldId="366"/>
            <ac:spMk id="2" creationId="{643A495C-6F10-3B4B-8E7C-1623FC5501EF}"/>
          </ac:spMkLst>
        </pc:spChg>
        <pc:spChg chg="mod">
          <ac:chgData name="McCaughey, Aiden" userId="892ca3bb-8ba4-4542-a98a-8b8f472325c5" providerId="ADAL" clId="{E6179B51-D3CE-6240-9BF1-920F2E32F5FE}" dt="2019-03-28T20:23:36.777" v="18558" actId="20577"/>
          <ac:spMkLst>
            <pc:docMk/>
            <pc:sldMk cId="1167258895" sldId="366"/>
            <ac:spMk id="3" creationId="{92874235-DD04-0041-BDDB-EF628B66C669}"/>
          </ac:spMkLst>
        </pc:spChg>
        <pc:spChg chg="del">
          <ac:chgData name="McCaughey, Aiden" userId="892ca3bb-8ba4-4542-a98a-8b8f472325c5" providerId="ADAL" clId="{E6179B51-D3CE-6240-9BF1-920F2E32F5FE}" dt="2019-03-28T20:21:43.929" v="18451" actId="478"/>
          <ac:spMkLst>
            <pc:docMk/>
            <pc:sldMk cId="1167258895" sldId="366"/>
            <ac:spMk id="6" creationId="{616AE038-0E34-6244-883D-5C2A1F37B08E}"/>
          </ac:spMkLst>
        </pc:spChg>
        <pc:spChg chg="add mod">
          <ac:chgData name="McCaughey, Aiden" userId="892ca3bb-8ba4-4542-a98a-8b8f472325c5" providerId="ADAL" clId="{E6179B51-D3CE-6240-9BF1-920F2E32F5FE}" dt="2019-03-28T20:24:21.618" v="18627" actId="1076"/>
          <ac:spMkLst>
            <pc:docMk/>
            <pc:sldMk cId="1167258895" sldId="366"/>
            <ac:spMk id="7" creationId="{FDE1AE58-1B06-274F-9957-8B744A7050A9}"/>
          </ac:spMkLst>
        </pc:spChg>
        <pc:picChg chg="del mod">
          <ac:chgData name="McCaughey, Aiden" userId="892ca3bb-8ba4-4542-a98a-8b8f472325c5" providerId="ADAL" clId="{E6179B51-D3CE-6240-9BF1-920F2E32F5FE}" dt="2019-03-28T20:23:00.477" v="18542" actId="478"/>
          <ac:picMkLst>
            <pc:docMk/>
            <pc:sldMk cId="1167258895" sldId="366"/>
            <ac:picMk id="5" creationId="{1D7A639C-AC7D-3F48-8CD0-56F63EBCEA3D}"/>
          </ac:picMkLst>
        </pc:picChg>
        <pc:picChg chg="add mod">
          <ac:chgData name="McCaughey, Aiden" userId="892ca3bb-8ba4-4542-a98a-8b8f472325c5" providerId="ADAL" clId="{E6179B51-D3CE-6240-9BF1-920F2E32F5FE}" dt="2019-03-28T20:23:52.233" v="18559" actId="1076"/>
          <ac:picMkLst>
            <pc:docMk/>
            <pc:sldMk cId="1167258895" sldId="366"/>
            <ac:picMk id="8" creationId="{CF2EFE19-E9C7-E344-AB03-EB35AB6DF15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F5E7-E2FE-1145-9869-7B43B6344FF6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5789-F3D9-634F-96C2-BEA08502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BE4CA-6914-4CE3-AE50-AC69DBEFE51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480D-A093-405E-ADFE-DE4A82A35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8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302F-F4D8-4849-A51A-5BFB5FBEAA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2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8480D-A093-405E-ADFE-DE4A82A3592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2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8480D-A093-405E-ADFE-DE4A82A3592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4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37603" y="461495"/>
            <a:ext cx="7999500" cy="578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2863A8-E483-4C46-B88E-FC7488E15BB2}"/>
              </a:ext>
            </a:extLst>
          </p:cNvPr>
          <p:cNvCxnSpPr>
            <a:cxnSpLocks/>
          </p:cNvCxnSpPr>
          <p:nvPr userDrawn="1"/>
        </p:nvCxnSpPr>
        <p:spPr>
          <a:xfrm>
            <a:off x="633050" y="1163351"/>
            <a:ext cx="8004053" cy="0"/>
          </a:xfrm>
          <a:prstGeom prst="line">
            <a:avLst/>
          </a:prstGeom>
          <a:ln w="22225">
            <a:solidFill>
              <a:srgbClr val="8B7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97036-4807-AC42-B559-86C5573CDE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3050" y="1446418"/>
            <a:ext cx="8033872" cy="49401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A457-2189-B04D-B7D2-3B7ACF987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304B60B-E996-934A-8020-C9614AF65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6110839" y="1"/>
            <a:ext cx="3389294" cy="6858000"/>
            <a:chOff x="5754705" y="1"/>
            <a:chExt cx="3389294" cy="6858000"/>
          </a:xfrm>
        </p:grpSpPr>
        <p:sp>
          <p:nvSpPr>
            <p:cNvPr id="25" name="Freeform 24"/>
            <p:cNvSpPr/>
            <p:nvPr userDrawn="1"/>
          </p:nvSpPr>
          <p:spPr>
            <a:xfrm>
              <a:off x="5754705" y="1"/>
              <a:ext cx="1327479" cy="1385522"/>
            </a:xfrm>
            <a:custGeom>
              <a:avLst/>
              <a:gdLst>
                <a:gd name="connsiteX0" fmla="*/ 0 w 1327479"/>
                <a:gd name="connsiteY0" fmla="*/ 0 h 1385522"/>
                <a:gd name="connsiteX1" fmla="*/ 510659 w 1327479"/>
                <a:gd name="connsiteY1" fmla="*/ 0 h 1385522"/>
                <a:gd name="connsiteX2" fmla="*/ 678178 w 1327479"/>
                <a:gd name="connsiteY2" fmla="*/ 235572 h 1385522"/>
                <a:gd name="connsiteX3" fmla="*/ 1284510 w 1327479"/>
                <a:gd name="connsiteY3" fmla="*/ 1290476 h 1385522"/>
                <a:gd name="connsiteX4" fmla="*/ 1327479 w 1327479"/>
                <a:gd name="connsiteY4" fmla="*/ 1385522 h 1385522"/>
                <a:gd name="connsiteX5" fmla="*/ 1122501 w 1327479"/>
                <a:gd name="connsiteY5" fmla="*/ 1124683 h 1385522"/>
                <a:gd name="connsiteX6" fmla="*/ 288518 w 1327479"/>
                <a:gd name="connsiteY6" fmla="*/ 249921 h 1385522"/>
                <a:gd name="connsiteX7" fmla="*/ 0 w 1327479"/>
                <a:gd name="connsiteY7" fmla="*/ 0 h 138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479" h="1385522">
                  <a:moveTo>
                    <a:pt x="0" y="0"/>
                  </a:moveTo>
                  <a:lnTo>
                    <a:pt x="510659" y="0"/>
                  </a:lnTo>
                  <a:lnTo>
                    <a:pt x="678178" y="235572"/>
                  </a:lnTo>
                  <a:cubicBezTo>
                    <a:pt x="904637" y="570776"/>
                    <a:pt x="1107539" y="923203"/>
                    <a:pt x="1284510" y="1290476"/>
                  </a:cubicBezTo>
                  <a:lnTo>
                    <a:pt x="1327479" y="1385522"/>
                  </a:lnTo>
                  <a:lnTo>
                    <a:pt x="1122501" y="1124683"/>
                  </a:lnTo>
                  <a:cubicBezTo>
                    <a:pt x="865688" y="813498"/>
                    <a:pt x="586902" y="521119"/>
                    <a:pt x="288518" y="2499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7082183" y="1385523"/>
              <a:ext cx="1713414" cy="5472478"/>
            </a:xfrm>
            <a:custGeom>
              <a:avLst/>
              <a:gdLst>
                <a:gd name="connsiteX0" fmla="*/ 0 w 1713414"/>
                <a:gd name="connsiteY0" fmla="*/ 0 h 5472478"/>
                <a:gd name="connsiteX1" fmla="*/ 44422 w 1713414"/>
                <a:gd name="connsiteY1" fmla="*/ 56527 h 5472478"/>
                <a:gd name="connsiteX2" fmla="*/ 1713414 w 1713414"/>
                <a:gd name="connsiteY2" fmla="*/ 5083009 h 5472478"/>
                <a:gd name="connsiteX3" fmla="*/ 1703566 w 1713414"/>
                <a:gd name="connsiteY3" fmla="*/ 5472478 h 5472478"/>
                <a:gd name="connsiteX4" fmla="*/ 561192 w 1713414"/>
                <a:gd name="connsiteY4" fmla="*/ 5472478 h 5472478"/>
                <a:gd name="connsiteX5" fmla="*/ 614787 w 1713414"/>
                <a:gd name="connsiteY5" fmla="*/ 5240262 h 5472478"/>
                <a:gd name="connsiteX6" fmla="*/ 785466 w 1713414"/>
                <a:gd name="connsiteY6" fmla="*/ 3547157 h 5472478"/>
                <a:gd name="connsiteX7" fmla="*/ 125270 w 1713414"/>
                <a:gd name="connsiteY7" fmla="*/ 277089 h 5472478"/>
                <a:gd name="connsiteX8" fmla="*/ 0 w 1713414"/>
                <a:gd name="connsiteY8" fmla="*/ 0 h 54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3414" h="5472478">
                  <a:moveTo>
                    <a:pt x="0" y="0"/>
                  </a:moveTo>
                  <a:lnTo>
                    <a:pt x="44422" y="56527"/>
                  </a:lnTo>
                  <a:cubicBezTo>
                    <a:pt x="1092654" y="1458180"/>
                    <a:pt x="1713414" y="3198102"/>
                    <a:pt x="1713414" y="5083009"/>
                  </a:cubicBezTo>
                  <a:lnTo>
                    <a:pt x="1703566" y="5472478"/>
                  </a:lnTo>
                  <a:lnTo>
                    <a:pt x="561192" y="5472478"/>
                  </a:lnTo>
                  <a:lnTo>
                    <a:pt x="614787" y="5240262"/>
                  </a:lnTo>
                  <a:cubicBezTo>
                    <a:pt x="726696" y="4693373"/>
                    <a:pt x="785466" y="4127129"/>
                    <a:pt x="785466" y="3547157"/>
                  </a:cubicBezTo>
                  <a:cubicBezTo>
                    <a:pt x="785466" y="2387214"/>
                    <a:pt x="550386" y="1282177"/>
                    <a:pt x="125270" y="2770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265363" y="1"/>
              <a:ext cx="2878636" cy="6858000"/>
            </a:xfrm>
            <a:custGeom>
              <a:avLst/>
              <a:gdLst>
                <a:gd name="connsiteX0" fmla="*/ 0 w 2878636"/>
                <a:gd name="connsiteY0" fmla="*/ 0 h 6858000"/>
                <a:gd name="connsiteX1" fmla="*/ 2878636 w 2878636"/>
                <a:gd name="connsiteY1" fmla="*/ 0 h 6858000"/>
                <a:gd name="connsiteX2" fmla="*/ 2878636 w 2878636"/>
                <a:gd name="connsiteY2" fmla="*/ 6858000 h 6858000"/>
                <a:gd name="connsiteX3" fmla="*/ 2520386 w 2878636"/>
                <a:gd name="connsiteY3" fmla="*/ 6858000 h 6858000"/>
                <a:gd name="connsiteX4" fmla="*/ 2530234 w 2878636"/>
                <a:gd name="connsiteY4" fmla="*/ 6468531 h 6858000"/>
                <a:gd name="connsiteX5" fmla="*/ 861242 w 2878636"/>
                <a:gd name="connsiteY5" fmla="*/ 1442049 h 6858000"/>
                <a:gd name="connsiteX6" fmla="*/ 816820 w 2878636"/>
                <a:gd name="connsiteY6" fmla="*/ 1385522 h 6858000"/>
                <a:gd name="connsiteX7" fmla="*/ 773851 w 2878636"/>
                <a:gd name="connsiteY7" fmla="*/ 1290476 h 6858000"/>
                <a:gd name="connsiteX8" fmla="*/ 167519 w 2878636"/>
                <a:gd name="connsiteY8" fmla="*/ 235572 h 6858000"/>
                <a:gd name="connsiteX9" fmla="*/ 0 w 287863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8636" h="6858000">
                  <a:moveTo>
                    <a:pt x="0" y="0"/>
                  </a:moveTo>
                  <a:lnTo>
                    <a:pt x="2878636" y="0"/>
                  </a:lnTo>
                  <a:lnTo>
                    <a:pt x="2878636" y="6858000"/>
                  </a:lnTo>
                  <a:lnTo>
                    <a:pt x="2520386" y="6858000"/>
                  </a:lnTo>
                  <a:lnTo>
                    <a:pt x="2530234" y="6468531"/>
                  </a:lnTo>
                  <a:cubicBezTo>
                    <a:pt x="2530234" y="4583624"/>
                    <a:pt x="1909474" y="2843702"/>
                    <a:pt x="861242" y="1442049"/>
                  </a:cubicBezTo>
                  <a:lnTo>
                    <a:pt x="816820" y="1385522"/>
                  </a:lnTo>
                  <a:lnTo>
                    <a:pt x="773851" y="1290476"/>
                  </a:lnTo>
                  <a:cubicBezTo>
                    <a:pt x="596880" y="923203"/>
                    <a:pt x="393978" y="570776"/>
                    <a:pt x="167519" y="23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19521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3134"/>
            <a:ext cx="7886700" cy="5228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0152" y="6356351"/>
            <a:ext cx="797933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782F9E5-7CDE-654D-833C-6835D14D9175}"/>
              </a:ext>
            </a:extLst>
          </p:cNvPr>
          <p:cNvSpPr txBox="1">
            <a:spLocks/>
          </p:cNvSpPr>
          <p:nvPr userDrawn="1"/>
        </p:nvSpPr>
        <p:spPr>
          <a:xfrm>
            <a:off x="697237" y="471434"/>
            <a:ext cx="7572120" cy="578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i="0" kern="120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3D66D-E86A-7146-A46C-25946A5D696B}"/>
              </a:ext>
            </a:extLst>
          </p:cNvPr>
          <p:cNvCxnSpPr>
            <a:cxnSpLocks/>
          </p:cNvCxnSpPr>
          <p:nvPr userDrawn="1"/>
        </p:nvCxnSpPr>
        <p:spPr>
          <a:xfrm>
            <a:off x="692684" y="1163351"/>
            <a:ext cx="7904664" cy="0"/>
          </a:xfrm>
          <a:prstGeom prst="line">
            <a:avLst/>
          </a:prstGeom>
          <a:ln w="22225">
            <a:solidFill>
              <a:srgbClr val="8B7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B7E8A237-297C-C148-B396-7AFECBF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4" y="365126"/>
            <a:ext cx="7886700" cy="68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8E7D14-42D1-A243-8576-F81EC0DE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43310"/>
            <a:ext cx="8038272" cy="504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E48857-582D-3842-B651-F6363E272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09522" y="638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B60B-E996-934A-8020-C9614AF65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4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B7A39"/>
        </a:buClr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7A39"/>
        </a:buClr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7A39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7A39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mvc-app" TargetMode="External"/><Relationship Id="rId2" Type="http://schemas.openxmlformats.org/officeDocument/2006/relationships/hyperlink" Target="https://docs.microsoft.com/en-us/aspnet/core/tutorials/first-mvc-app/?view=aspnetcore-2.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aspnet/core/mvc/views/tag-helpers/intr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9D888-AE66-9846-AA1D-39DDD8DD2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COM741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3D4A-D018-1A49-90ED-78842FEACD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MVC-2 – Creating a UI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07BE6-3598-5E4C-95AA-BB65FF411F7D}"/>
              </a:ext>
            </a:extLst>
          </p:cNvPr>
          <p:cNvSpPr txBox="1"/>
          <p:nvPr/>
        </p:nvSpPr>
        <p:spPr>
          <a:xfrm>
            <a:off x="692684" y="4480740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Aiden McCaughey</a:t>
            </a:r>
          </a:p>
          <a:p>
            <a:r>
              <a:rPr lang="en-GB" dirty="0">
                <a:solidFill>
                  <a:schemeClr val="bg1"/>
                </a:solidFill>
              </a:rPr>
              <a:t>Senior Lecturer</a:t>
            </a:r>
          </a:p>
          <a:p>
            <a:r>
              <a:rPr lang="en-GB" b="1" dirty="0">
                <a:solidFill>
                  <a:schemeClr val="bg1"/>
                </a:solidFill>
              </a:rPr>
              <a:t>School of Computing Engineering and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48165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A75-E16F-BA45-8B7D-569000A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Controller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2685-5B2A-1B4A-AFB7-C1973773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46" y="1294038"/>
            <a:ext cx="8515350" cy="572340"/>
          </a:xfrm>
        </p:spPr>
        <p:txBody>
          <a:bodyPr>
            <a:normAutofit/>
          </a:bodyPr>
          <a:lstStyle/>
          <a:p>
            <a:r>
              <a:rPr lang="en-GB" dirty="0"/>
              <a:t>Create Service class instance in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B55F-8A1C-EF4A-90C8-D66A54D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802C5-F143-E345-BCDD-28F5904791C2}"/>
              </a:ext>
            </a:extLst>
          </p:cNvPr>
          <p:cNvSpPr txBox="1"/>
          <p:nvPr/>
        </p:nvSpPr>
        <p:spPr>
          <a:xfrm>
            <a:off x="779989" y="1924392"/>
            <a:ext cx="7563578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using </a:t>
            </a:r>
            <a:r>
              <a:rPr lang="en-GB" dirty="0" err="1">
                <a:solidFill>
                  <a:srgbClr val="0070C0"/>
                </a:solidFill>
              </a:rPr>
              <a:t>SMS.Data.Services</a:t>
            </a:r>
            <a:r>
              <a:rPr lang="en-GB" dirty="0">
                <a:solidFill>
                  <a:srgbClr val="0070C0"/>
                </a:solidFill>
              </a:rPr>
              <a:t>;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public class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StudentController</a:t>
            </a:r>
            <a:r>
              <a:rPr lang="en-GB" dirty="0"/>
              <a:t> :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private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err="1"/>
              <a:t>IStudentService</a:t>
            </a:r>
            <a:r>
              <a:rPr lang="en-GB" dirty="0"/>
              <a:t> svc;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public StudentController()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 svc = new </a:t>
            </a:r>
            <a:r>
              <a:rPr lang="en-GB" dirty="0" err="1"/>
              <a:t>StudentService</a:t>
            </a:r>
            <a:r>
              <a:rPr lang="en-GB" dirty="0"/>
              <a:t>();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0D7CD-7BFC-A445-9882-50A5050EC010}"/>
              </a:ext>
            </a:extLst>
          </p:cNvPr>
          <p:cNvSpPr txBox="1"/>
          <p:nvPr/>
        </p:nvSpPr>
        <p:spPr>
          <a:xfrm>
            <a:off x="628650" y="6308208"/>
            <a:ext cx="78662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Later we will see how we can reduce coupling using “dependency injection”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33BCE-B521-394F-9E28-11E2ABA32E78}"/>
              </a:ext>
            </a:extLst>
          </p:cNvPr>
          <p:cNvCxnSpPr>
            <a:cxnSpLocks/>
          </p:cNvCxnSpPr>
          <p:nvPr/>
        </p:nvCxnSpPr>
        <p:spPr>
          <a:xfrm flipH="1" flipV="1">
            <a:off x="5949863" y="5318547"/>
            <a:ext cx="1620976" cy="887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A75-E16F-BA45-8B7D-569000A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Controller Index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2685-5B2A-1B4A-AFB7-C1973773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2664"/>
            <a:ext cx="8114517" cy="1041265"/>
          </a:xfrm>
        </p:spPr>
        <p:txBody>
          <a:bodyPr>
            <a:normAutofit/>
          </a:bodyPr>
          <a:lstStyle/>
          <a:p>
            <a:r>
              <a:rPr lang="en-GB" dirty="0"/>
              <a:t>The service method </a:t>
            </a:r>
            <a:r>
              <a:rPr lang="en-GB" dirty="0" err="1"/>
              <a:t>GetStudents</a:t>
            </a:r>
            <a:r>
              <a:rPr lang="en-GB" dirty="0"/>
              <a:t> carries out the work of returning students in a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B55F-8A1C-EF4A-90C8-D66A54D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802C5-F143-E345-BCDD-28F5904791C2}"/>
              </a:ext>
            </a:extLst>
          </p:cNvPr>
          <p:cNvSpPr txBox="1"/>
          <p:nvPr/>
        </p:nvSpPr>
        <p:spPr>
          <a:xfrm>
            <a:off x="951772" y="2383929"/>
            <a:ext cx="7563578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/>
              <a:t>   ...   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GET /students/index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Index() 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// call the service method </a:t>
            </a:r>
          </a:p>
          <a:p>
            <a:r>
              <a:rPr lang="en-GB" dirty="0"/>
              <a:t>     var list = </a:t>
            </a:r>
            <a:r>
              <a:rPr lang="en-GB" dirty="0" err="1"/>
              <a:t>svc.GetStudents</a:t>
            </a:r>
            <a:r>
              <a:rPr lang="en-GB" dirty="0"/>
              <a:t>();</a:t>
            </a:r>
            <a:br>
              <a:rPr lang="en-GB" dirty="0"/>
            </a:br>
            <a:endParaRPr lang="en-GB" dirty="0"/>
          </a:p>
          <a:p>
            <a:r>
              <a:rPr lang="en-GB" dirty="0"/>
              <a:t>     // now render Index view with the list</a:t>
            </a:r>
          </a:p>
          <a:p>
            <a:r>
              <a:rPr lang="en-GB" dirty="0"/>
              <a:t>     return View(list)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F2974-F153-F745-92EF-EAEBCAC7798C}"/>
              </a:ext>
            </a:extLst>
          </p:cNvPr>
          <p:cNvSpPr txBox="1"/>
          <p:nvPr/>
        </p:nvSpPr>
        <p:spPr>
          <a:xfrm>
            <a:off x="6465255" y="6030252"/>
            <a:ext cx="201850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Simple – isn’t it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8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12A9-7C9F-6A4F-B2B4-656A80C1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</a:t>
            </a:r>
            <a:r>
              <a:rPr lang="en-GB" dirty="0" err="1"/>
              <a:t>Seeder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DEFC-3A6C-DC49-9A2E-A3A27E2D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664"/>
            <a:ext cx="7886700" cy="15148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can call our </a:t>
            </a:r>
            <a:r>
              <a:rPr lang="en-GB" dirty="0" err="1"/>
              <a:t>seeder</a:t>
            </a:r>
            <a:r>
              <a:rPr lang="en-GB" dirty="0"/>
              <a:t> to provide test data when in </a:t>
            </a:r>
            <a:r>
              <a:rPr lang="en-GB" b="1" dirty="0"/>
              <a:t>development mode only</a:t>
            </a:r>
            <a:endParaRPr lang="en-GB" dirty="0"/>
          </a:p>
          <a:p>
            <a:r>
              <a:rPr lang="en-GB" dirty="0"/>
              <a:t>We can do this in the </a:t>
            </a:r>
            <a:r>
              <a:rPr lang="en-GB" dirty="0" err="1"/>
              <a:t>Program.cs</a:t>
            </a:r>
            <a:r>
              <a:rPr lang="en-GB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ECBF-6AA5-754D-A214-67DB82A1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875B3-5A8B-8B45-8135-9C6EC37D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764479"/>
            <a:ext cx="6438900" cy="39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CEA9-BEDC-46D9-9A1E-EAD385D0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View Locations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659607-3E86-2944-BE70-0762151735A8}"/>
              </a:ext>
            </a:extLst>
          </p:cNvPr>
          <p:cNvSpPr/>
          <p:nvPr/>
        </p:nvSpPr>
        <p:spPr>
          <a:xfrm>
            <a:off x="1424940" y="3750268"/>
            <a:ext cx="2307963" cy="28549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3A98D6-2C2B-4841-BB10-989D39967876}"/>
              </a:ext>
            </a:extLst>
          </p:cNvPr>
          <p:cNvSpPr/>
          <p:nvPr/>
        </p:nvSpPr>
        <p:spPr>
          <a:xfrm>
            <a:off x="1786337" y="5835816"/>
            <a:ext cx="1656668" cy="34284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GET Details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8F64A1-86C3-B74A-8B50-16A3A06FE607}"/>
              </a:ext>
            </a:extLst>
          </p:cNvPr>
          <p:cNvSpPr/>
          <p:nvPr/>
        </p:nvSpPr>
        <p:spPr>
          <a:xfrm>
            <a:off x="1838880" y="4518969"/>
            <a:ext cx="1475595" cy="3428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GET Index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B12C2-F4E0-FE46-A13C-3AB142069357}"/>
              </a:ext>
            </a:extLst>
          </p:cNvPr>
          <p:cNvCxnSpPr>
            <a:cxnSpLocks/>
          </p:cNvCxnSpPr>
          <p:nvPr/>
        </p:nvCxnSpPr>
        <p:spPr>
          <a:xfrm>
            <a:off x="656216" y="4657572"/>
            <a:ext cx="97894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5AE5F4-02E9-8248-B3B0-EE6067183BD3}"/>
              </a:ext>
            </a:extLst>
          </p:cNvPr>
          <p:cNvCxnSpPr>
            <a:cxnSpLocks/>
          </p:cNvCxnSpPr>
          <p:nvPr/>
        </p:nvCxnSpPr>
        <p:spPr>
          <a:xfrm>
            <a:off x="3979432" y="4704879"/>
            <a:ext cx="1239396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8FD418-72AB-4749-BDB8-FCFD7D0E82E9}"/>
              </a:ext>
            </a:extLst>
          </p:cNvPr>
          <p:cNvSpPr/>
          <p:nvPr/>
        </p:nvSpPr>
        <p:spPr>
          <a:xfrm>
            <a:off x="5595997" y="3750269"/>
            <a:ext cx="3214518" cy="28549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477D98-B001-AC40-AEBE-116E98F0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20" y="3915688"/>
            <a:ext cx="495300" cy="419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E8CDF1-1964-4640-8A67-258B642F9C28}"/>
              </a:ext>
            </a:extLst>
          </p:cNvPr>
          <p:cNvSpPr txBox="1"/>
          <p:nvPr/>
        </p:nvSpPr>
        <p:spPr>
          <a:xfrm>
            <a:off x="6236520" y="3936595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Views\Student Folder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4FA58B-31E0-7A41-ABA3-3C441232F83E}"/>
              </a:ext>
            </a:extLst>
          </p:cNvPr>
          <p:cNvCxnSpPr>
            <a:cxnSpLocks/>
          </p:cNvCxnSpPr>
          <p:nvPr/>
        </p:nvCxnSpPr>
        <p:spPr>
          <a:xfrm>
            <a:off x="656216" y="6007237"/>
            <a:ext cx="97894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FC76F8-BC27-B64D-8ACD-F4BADFDD25DA}"/>
              </a:ext>
            </a:extLst>
          </p:cNvPr>
          <p:cNvCxnSpPr>
            <a:cxnSpLocks/>
          </p:cNvCxnSpPr>
          <p:nvPr/>
        </p:nvCxnSpPr>
        <p:spPr>
          <a:xfrm>
            <a:off x="3967307" y="6007237"/>
            <a:ext cx="126364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AE414A-C43C-0646-A7DA-D4B1658C236A}"/>
              </a:ext>
            </a:extLst>
          </p:cNvPr>
          <p:cNvSpPr txBox="1"/>
          <p:nvPr/>
        </p:nvSpPr>
        <p:spPr>
          <a:xfrm>
            <a:off x="3913763" y="4249837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 View(list)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9C1972-42EF-864B-A38F-890E9CCABFB0}"/>
              </a:ext>
            </a:extLst>
          </p:cNvPr>
          <p:cNvSpPr txBox="1"/>
          <p:nvPr/>
        </p:nvSpPr>
        <p:spPr>
          <a:xfrm>
            <a:off x="3913763" y="5466485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 View(s)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D4997F-9664-0D46-B1B4-670F4548B9A0}"/>
              </a:ext>
            </a:extLst>
          </p:cNvPr>
          <p:cNvSpPr txBox="1"/>
          <p:nvPr/>
        </p:nvSpPr>
        <p:spPr>
          <a:xfrm>
            <a:off x="1470680" y="3949293"/>
            <a:ext cx="22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StudentController.cs</a:t>
            </a:r>
            <a:endParaRPr lang="en-GB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09B30F4-3E01-CE45-86FE-68DC1F7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124"/>
            <a:ext cx="8214136" cy="1725333"/>
          </a:xfrm>
        </p:spPr>
        <p:txBody>
          <a:bodyPr>
            <a:noAutofit/>
          </a:bodyPr>
          <a:lstStyle/>
          <a:p>
            <a:r>
              <a:rPr lang="en-GB" dirty="0"/>
              <a:t> When a controller action returns a view, the view engine will</a:t>
            </a:r>
          </a:p>
          <a:p>
            <a:pPr lvl="1"/>
            <a:r>
              <a:rPr lang="en-GB" sz="2400" dirty="0"/>
              <a:t>Look for view in folder with same name as controller</a:t>
            </a:r>
          </a:p>
          <a:p>
            <a:pPr lvl="1"/>
            <a:r>
              <a:rPr lang="en-GB" sz="2400" dirty="0"/>
              <a:t>And for a .</a:t>
            </a:r>
            <a:r>
              <a:rPr lang="en-GB" sz="2400" dirty="0" err="1"/>
              <a:t>cshtml</a:t>
            </a:r>
            <a:r>
              <a:rPr lang="en-GB" sz="2400" dirty="0"/>
              <a:t> file with same name as the action.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5D2827-7B22-CD47-AA41-99F50467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20" y="4409177"/>
            <a:ext cx="1947029" cy="8301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A451416-59F9-8D43-BC69-B5EB065F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520" y="5467453"/>
            <a:ext cx="1947029" cy="7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3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3DC0-4272-7145-B207-01ADE19F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E135-B220-3D42-A38E-748FE706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5"/>
            <a:ext cx="7886700" cy="2051732"/>
          </a:xfrm>
        </p:spPr>
        <p:txBody>
          <a:bodyPr>
            <a:normAutofit/>
          </a:bodyPr>
          <a:lstStyle/>
          <a:p>
            <a:r>
              <a:rPr lang="en-GB" dirty="0"/>
              <a:t>Views are strongly typed and thus will be referring to Models or </a:t>
            </a:r>
            <a:r>
              <a:rPr lang="en-GB" dirty="0" err="1"/>
              <a:t>ViewModels</a:t>
            </a:r>
            <a:r>
              <a:rPr lang="en-GB" dirty="0"/>
              <a:t>.</a:t>
            </a:r>
          </a:p>
          <a:p>
            <a:r>
              <a:rPr lang="en-GB" dirty="0"/>
              <a:t>We need to add our </a:t>
            </a:r>
            <a:r>
              <a:rPr lang="en-GB" dirty="0" err="1"/>
              <a:t>SMS.Data.Models</a:t>
            </a:r>
            <a:r>
              <a:rPr lang="en-GB" dirty="0"/>
              <a:t> namespace to the view imports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ECE9-3689-3440-8F12-214B3692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3336B-7BEE-364D-BECE-C3EDE1F6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688465"/>
            <a:ext cx="8966200" cy="1676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B0DCEF-8C0B-1041-A5EF-7615F7772E85}"/>
              </a:ext>
            </a:extLst>
          </p:cNvPr>
          <p:cNvSpPr txBox="1">
            <a:spLocks/>
          </p:cNvSpPr>
          <p:nvPr/>
        </p:nvSpPr>
        <p:spPr>
          <a:xfrm>
            <a:off x="672418" y="5600648"/>
            <a:ext cx="7886700" cy="954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B7A39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dirty="0" err="1"/>
              <a:t>TagHelpers</a:t>
            </a:r>
            <a:r>
              <a:rPr lang="en-GB" dirty="0"/>
              <a:t> provide additional attributes in html tags (see links later)</a:t>
            </a:r>
          </a:p>
        </p:txBody>
      </p:sp>
    </p:spTree>
    <p:extLst>
      <p:ext uri="{BB962C8B-B14F-4D97-AF65-F5344CB8AC3E}">
        <p14:creationId xmlns:p14="http://schemas.microsoft.com/office/powerpoint/2010/main" val="911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CB96-53EC-AF4A-9F0D-11D5C2F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View – </a:t>
            </a:r>
            <a:r>
              <a:rPr lang="en-GB" dirty="0" err="1"/>
              <a:t>Index.cshtml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3CE3-B536-FE4B-8EEB-10DFB615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709E3-23CC-D24B-A783-B9BA156A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85" y="1377951"/>
            <a:ext cx="4826000" cy="4978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24C4C3-6441-954C-94BD-5AD227DFC383}"/>
              </a:ext>
            </a:extLst>
          </p:cNvPr>
          <p:cNvSpPr txBox="1">
            <a:spLocks/>
          </p:cNvSpPr>
          <p:nvPr/>
        </p:nvSpPr>
        <p:spPr>
          <a:xfrm>
            <a:off x="628648" y="1369490"/>
            <a:ext cx="3730409" cy="497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B7A39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Strongly typed Model - an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&lt;Student&gt;</a:t>
            </a:r>
          </a:p>
          <a:p>
            <a:r>
              <a:rPr lang="en-GB" dirty="0"/>
              <a:t>The view renders the List of Student in a bootstrap table using </a:t>
            </a:r>
            <a:br>
              <a:rPr lang="en-GB" dirty="0"/>
            </a:br>
            <a:br>
              <a:rPr lang="en-GB" sz="14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@foreach( .. ) {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..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76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7133-CB0C-BE48-A0A8-F074390E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9F22-AFA8-A940-B8B5-AB7AE0BB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664"/>
            <a:ext cx="8329435" cy="1981560"/>
          </a:xfrm>
        </p:spPr>
        <p:txBody>
          <a:bodyPr>
            <a:normAutofit/>
          </a:bodyPr>
          <a:lstStyle/>
          <a:p>
            <a:r>
              <a:rPr lang="en-GB" dirty="0"/>
              <a:t>Index view provides links for each student in the table to edit, details or delete views</a:t>
            </a:r>
          </a:p>
          <a:p>
            <a:r>
              <a:rPr lang="en-GB" dirty="0"/>
              <a:t>A Separate link above the table can provide ability to create a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74F91-9B9A-1945-A366-507E95F2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BF043-7BD5-A54B-965D-C19BB640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429000"/>
            <a:ext cx="84582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0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3F2B-B809-694C-BFED-02E81D0B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HTML Helpers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(don’t use)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BFCF-C55F-794B-812D-BC9F23F8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42663"/>
            <a:ext cx="8117065" cy="1552577"/>
          </a:xfrm>
        </p:spPr>
        <p:txBody>
          <a:bodyPr>
            <a:normAutofit/>
          </a:bodyPr>
          <a:lstStyle/>
          <a:p>
            <a:r>
              <a:rPr lang="en-GB" dirty="0"/>
              <a:t>Originally helper classes were used to generate Html elements for display, input and links as demonstrated below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0907B-BBEE-A84F-9D6C-3D36588E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BB949F-6017-FE4D-9C5B-D7AB87376FE3}"/>
              </a:ext>
            </a:extLst>
          </p:cNvPr>
          <p:cNvSpPr txBox="1">
            <a:spLocks/>
          </p:cNvSpPr>
          <p:nvPr/>
        </p:nvSpPr>
        <p:spPr>
          <a:xfrm>
            <a:off x="513467" y="6003714"/>
            <a:ext cx="8117065" cy="70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B7A39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have been replaced by tag helpers</a:t>
            </a:r>
          </a:p>
          <a:p>
            <a:pPr marL="0" indent="0">
              <a:buFont typeface="Wingdings" pitchFamily="2" charset="2"/>
              <a:buNone/>
            </a:pPr>
            <a:endParaRPr lang="en-GB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3F41A8-54B0-1C46-B7AE-DCFB769C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3066838"/>
            <a:ext cx="8039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E160-13E4-E04B-99A0-EAE04B4C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Helpers – 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Html Friendly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3C4E-FB6A-9A4B-A773-4D5EF621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2663"/>
            <a:ext cx="8189673" cy="4494465"/>
          </a:xfrm>
        </p:spPr>
        <p:txBody>
          <a:bodyPr>
            <a:normAutofit/>
          </a:bodyPr>
          <a:lstStyle/>
          <a:p>
            <a:r>
              <a:rPr lang="en-GB" dirty="0"/>
              <a:t>Tag Helpers enable server-side code to participate in creating and rendering HTML elements in Razor files</a:t>
            </a:r>
          </a:p>
          <a:p>
            <a:r>
              <a:rPr lang="en-GB" dirty="0"/>
              <a:t>For the most part, Razor </a:t>
            </a:r>
            <a:r>
              <a:rPr lang="en-GB" dirty="0" err="1"/>
              <a:t>markup</a:t>
            </a:r>
            <a:r>
              <a:rPr lang="en-GB" dirty="0"/>
              <a:t> using Tag Helpers looks like standard HTML.</a:t>
            </a:r>
          </a:p>
          <a:p>
            <a:r>
              <a:rPr lang="en-GB" dirty="0"/>
              <a:t>Front-end designers conversant with HTML/CSS/JavaScript can edit Razor without learning C# Razor syntax.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A5D4-0DB7-C649-ACFA-A090894F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B7D15-2104-2843-96D5-CB8340B9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08" y="5220440"/>
            <a:ext cx="6667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D988-743A-E649-95C4-B77F2D8A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Tag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4610-A2E1-A14B-8FD0-2E455E67E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18" y="1342664"/>
            <a:ext cx="7886700" cy="3680274"/>
          </a:xfrm>
        </p:spPr>
        <p:txBody>
          <a:bodyPr/>
          <a:lstStyle/>
          <a:p>
            <a:r>
              <a:rPr lang="en-GB" dirty="0"/>
              <a:t>Tag helpers provide html elements with additional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asp-xxx</a:t>
            </a:r>
            <a:r>
              <a:rPr lang="en-GB" dirty="0"/>
              <a:t> attributes</a:t>
            </a:r>
          </a:p>
          <a:p>
            <a:r>
              <a:rPr lang="en-GB" dirty="0"/>
              <a:t>The &lt;a&gt; tag has following attributes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asp-controller=“xx”</a:t>
            </a:r>
            <a:r>
              <a:rPr lang="en-GB" dirty="0"/>
              <a:t>  specifies the controller </a:t>
            </a:r>
            <a:r>
              <a:rPr lang="en-GB" sz="2000" dirty="0"/>
              <a:t>(if not defined - defaults to current controller)</a:t>
            </a: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asp-action=“xx” </a:t>
            </a:r>
            <a:r>
              <a:rPr lang="en-GB" dirty="0"/>
              <a:t>specifies the action</a:t>
            </a:r>
          </a:p>
          <a:p>
            <a:pPr lvl="1"/>
            <a:r>
              <a:rPr lang="en-GB" dirty="0"/>
              <a:t>Optional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asp-route-id</a:t>
            </a:r>
            <a:r>
              <a:rPr lang="en-GB" dirty="0"/>
              <a:t> can provide an id parameter via the </a:t>
            </a:r>
            <a:r>
              <a:rPr lang="en-GB" dirty="0" err="1"/>
              <a:t>url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B32A-2151-5F4A-A3DD-70FF4CF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C73F5-370B-A54B-B07D-699ED476295D}"/>
              </a:ext>
            </a:extLst>
          </p:cNvPr>
          <p:cNvSpPr txBox="1"/>
          <p:nvPr/>
        </p:nvSpPr>
        <p:spPr>
          <a:xfrm>
            <a:off x="438961" y="5112363"/>
            <a:ext cx="8266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asp-controller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=“Student” 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=“Details”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asp-route-id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=1&gt;View&lt;/a&gt;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068B3-2E81-F942-A37C-802E1F262B0D}"/>
              </a:ext>
            </a:extLst>
          </p:cNvPr>
          <p:cNvSpPr/>
          <p:nvPr/>
        </p:nvSpPr>
        <p:spPr>
          <a:xfrm>
            <a:off x="1891430" y="6146923"/>
            <a:ext cx="5711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route =&gt; /student/details/1</a:t>
            </a:r>
            <a:endParaRPr lang="en-GB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47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how to develop an MVC project and in particular </a:t>
            </a:r>
          </a:p>
          <a:p>
            <a:pPr lvl="1"/>
            <a:r>
              <a:rPr lang="en-GB" dirty="0"/>
              <a:t>Use of View layouts</a:t>
            </a:r>
          </a:p>
          <a:p>
            <a:pPr lvl="1"/>
            <a:r>
              <a:rPr lang="en-GB" dirty="0"/>
              <a:t>Use of View Imports</a:t>
            </a:r>
          </a:p>
          <a:p>
            <a:pPr lvl="1"/>
            <a:r>
              <a:rPr lang="en-GB" dirty="0"/>
              <a:t>Implementation of Controllers</a:t>
            </a:r>
          </a:p>
          <a:p>
            <a:pPr lvl="1"/>
            <a:r>
              <a:rPr lang="en-GB" dirty="0"/>
              <a:t>Creation of Views</a:t>
            </a:r>
          </a:p>
          <a:p>
            <a:pPr lvl="1"/>
            <a:r>
              <a:rPr lang="en-GB" dirty="0"/>
              <a:t>Adding view links and tag helpers</a:t>
            </a:r>
          </a:p>
          <a:p>
            <a:pPr lvl="1"/>
            <a:r>
              <a:rPr lang="en-GB" dirty="0"/>
              <a:t>Use of Forms and difference in GET/POST actions</a:t>
            </a:r>
          </a:p>
          <a:p>
            <a:pPr lvl="1"/>
            <a:r>
              <a:rPr lang="en-GB" dirty="0"/>
              <a:t>Model Validation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sz="32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70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EB4E-C505-084F-B686-7306040F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Index.shtml</a:t>
            </a:r>
            <a:r>
              <a:rPr lang="en-GB" dirty="0"/>
              <a:t> - Table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A5A73-AAED-5F40-A219-8AE0BEA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2EE01-A2CC-E343-9B37-732C9FCEAD67}"/>
              </a:ext>
            </a:extLst>
          </p:cNvPr>
          <p:cNvSpPr txBox="1"/>
          <p:nvPr/>
        </p:nvSpPr>
        <p:spPr>
          <a:xfrm>
            <a:off x="407731" y="1462704"/>
            <a:ext cx="8328537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@foreach( var student in Model)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&lt;td&gt;  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&lt;a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="Details"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asp-route-id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&gt;Details&lt;/a&gt; |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&lt;a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=”Edit"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asp-route-id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&gt;Edit&lt;/a&gt; |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&lt;a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=”Delete"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asp-route-id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&gt;Delete&lt;/a&gt;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&lt;/td&gt;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70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A75-E16F-BA45-8B7D-569000A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Controller Details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2685-5B2A-1B4A-AFB7-C1973773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664"/>
            <a:ext cx="7886700" cy="535297"/>
          </a:xfrm>
        </p:spPr>
        <p:txBody>
          <a:bodyPr>
            <a:normAutofit/>
          </a:bodyPr>
          <a:lstStyle/>
          <a:p>
            <a:r>
              <a:rPr lang="en-GB" dirty="0"/>
              <a:t>Display student with the specified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B55F-8A1C-EF4A-90C8-D66A54D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802C5-F143-E345-BCDD-28F5904791C2}"/>
              </a:ext>
            </a:extLst>
          </p:cNvPr>
          <p:cNvSpPr txBox="1"/>
          <p:nvPr/>
        </p:nvSpPr>
        <p:spPr>
          <a:xfrm>
            <a:off x="790210" y="1877961"/>
            <a:ext cx="7886699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  // GET /student/details/{id}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Details(</a:t>
            </a:r>
            <a:r>
              <a:rPr lang="en-GB" dirty="0" err="1"/>
              <a:t>int</a:t>
            </a:r>
            <a:r>
              <a:rPr lang="en-GB" dirty="0"/>
              <a:t> id) 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call the service method </a:t>
            </a:r>
          </a:p>
          <a:p>
            <a:r>
              <a:rPr lang="en-GB" dirty="0"/>
              <a:t>     var student = </a:t>
            </a:r>
            <a:r>
              <a:rPr lang="en-GB" dirty="0" err="1"/>
              <a:t>svc.GetStudent</a:t>
            </a:r>
            <a:r>
              <a:rPr lang="en-GB" dirty="0"/>
              <a:t>(id);</a:t>
            </a:r>
            <a:br>
              <a:rPr lang="en-GB" dirty="0"/>
            </a:br>
            <a:r>
              <a:rPr lang="en-GB" dirty="0"/>
              <a:t>    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    // if student not found return Http 404</a:t>
            </a:r>
          </a:p>
          <a:p>
            <a:r>
              <a:rPr lang="en-GB" dirty="0"/>
              <a:t>     if (student == null)</a:t>
            </a:r>
          </a:p>
          <a:p>
            <a:r>
              <a:rPr lang="en-GB" dirty="0"/>
              <a:t>         return </a:t>
            </a:r>
            <a:r>
              <a:rPr lang="en-GB" dirty="0" err="1"/>
              <a:t>NotFound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render student view</a:t>
            </a:r>
          </a:p>
          <a:p>
            <a:r>
              <a:rPr lang="en-GB" dirty="0"/>
              <a:t>     return View(student)</a:t>
            </a:r>
          </a:p>
          <a:p>
            <a:r>
              <a:rPr lang="en-GB" dirty="0"/>
              <a:t>   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2BAA4-4967-D248-9A25-40CC7C33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73" y="4585522"/>
            <a:ext cx="2635045" cy="18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CB96-53EC-AF4A-9F0D-11D5C2F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 View – </a:t>
            </a:r>
            <a:r>
              <a:rPr lang="en-GB" dirty="0" err="1"/>
              <a:t>Details.cshtml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3CE3-B536-FE4B-8EEB-10DFB615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C8E76-0D99-5245-B184-4B1751B17530}"/>
              </a:ext>
            </a:extLst>
          </p:cNvPr>
          <p:cNvSpPr txBox="1"/>
          <p:nvPr/>
        </p:nvSpPr>
        <p:spPr>
          <a:xfrm>
            <a:off x="6488483" y="1703540"/>
            <a:ext cx="235192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Strongly typed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6B650-D598-9745-9E71-A02D93783680}"/>
              </a:ext>
            </a:extLst>
          </p:cNvPr>
          <p:cNvSpPr txBox="1"/>
          <p:nvPr/>
        </p:nvSpPr>
        <p:spPr>
          <a:xfrm>
            <a:off x="6453498" y="2962658"/>
            <a:ext cx="2504587" cy="9326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Details displayed in a bootstrap description list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96B584-6A27-C240-A174-145ABB29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1" y="1310892"/>
            <a:ext cx="5295900" cy="51689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B07C7-F1F6-B845-99FC-9B87458DBB65}"/>
              </a:ext>
            </a:extLst>
          </p:cNvPr>
          <p:cNvCxnSpPr>
            <a:cxnSpLocks/>
          </p:cNvCxnSpPr>
          <p:nvPr/>
        </p:nvCxnSpPr>
        <p:spPr>
          <a:xfrm flipH="1" flipV="1">
            <a:off x="3127475" y="1843174"/>
            <a:ext cx="3361008" cy="45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C0152-F138-8444-B1BB-E192E8EC52D6}"/>
              </a:ext>
            </a:extLst>
          </p:cNvPr>
          <p:cNvCxnSpPr>
            <a:cxnSpLocks/>
          </p:cNvCxnSpPr>
          <p:nvPr/>
        </p:nvCxnSpPr>
        <p:spPr>
          <a:xfrm flipH="1">
            <a:off x="3870544" y="3169085"/>
            <a:ext cx="2582954" cy="259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0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EB4E-C505-084F-B686-7306040F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Creation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ECA-EA99-B548-AA1E-F58B6ED6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9" y="1299349"/>
            <a:ext cx="7964206" cy="128733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place a link to create a Student above the table and optionally add </a:t>
            </a:r>
            <a:r>
              <a:rPr lang="en-GB" dirty="0" err="1"/>
              <a:t>css</a:t>
            </a:r>
            <a:r>
              <a:rPr lang="en-GB" dirty="0"/>
              <a:t> tag  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class=“</a:t>
            </a:r>
            <a:r>
              <a:rPr lang="en-GB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-primary </a:t>
            </a:r>
            <a:r>
              <a:rPr lang="en-GB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btn-sm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GB" dirty="0"/>
              <a:t>for styling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A5A73-AAED-5F40-A219-8AE0BEA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AAA12-9ACA-4242-B9DD-0FE42B88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10" y="4567881"/>
            <a:ext cx="6197600" cy="222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49B07-2B1E-C24D-B2EE-A3AB3865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37" y="4695913"/>
            <a:ext cx="889000" cy="482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5F26A6-FB2E-E54E-B408-CC5699BC1BAF}"/>
              </a:ext>
            </a:extLst>
          </p:cNvPr>
          <p:cNvSpPr txBox="1"/>
          <p:nvPr/>
        </p:nvSpPr>
        <p:spPr>
          <a:xfrm>
            <a:off x="628650" y="2650486"/>
            <a:ext cx="788669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/>
              <a:t>&lt;div class="mt-4 mb-4"&gt;</a:t>
            </a:r>
          </a:p>
          <a:p>
            <a:r>
              <a:rPr lang="en-GB" dirty="0"/>
              <a:t>  &lt;a </a:t>
            </a:r>
            <a:r>
              <a:rPr lang="en-GB" b="1" dirty="0">
                <a:solidFill>
                  <a:srgbClr val="C00000"/>
                </a:solidFill>
              </a:rPr>
              <a:t>asp-action</a:t>
            </a:r>
            <a:r>
              <a:rPr lang="en-GB" dirty="0"/>
              <a:t>="Create"&gt;Create New&lt;/a&gt;</a:t>
            </a:r>
          </a:p>
          <a:p>
            <a:r>
              <a:rPr lang="en-GB" dirty="0"/>
              <a:t>&lt;/div&gt; </a:t>
            </a:r>
          </a:p>
          <a:p>
            <a:r>
              <a:rPr lang="en-GB" dirty="0"/>
              <a:t>&lt;table&gt;</a:t>
            </a:r>
          </a:p>
          <a:p>
            <a:r>
              <a:rPr lang="en-GB" dirty="0"/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42241-509C-0E48-932E-A1CBDE1C8428}"/>
              </a:ext>
            </a:extLst>
          </p:cNvPr>
          <p:cNvSpPr txBox="1"/>
          <p:nvPr/>
        </p:nvSpPr>
        <p:spPr>
          <a:xfrm>
            <a:off x="4658224" y="4198549"/>
            <a:ext cx="26084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Without and with styling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07317F-DE64-DE48-834F-5661201D93A3}"/>
              </a:ext>
            </a:extLst>
          </p:cNvPr>
          <p:cNvCxnSpPr>
            <a:cxnSpLocks/>
          </p:cNvCxnSpPr>
          <p:nvPr/>
        </p:nvCxnSpPr>
        <p:spPr>
          <a:xfrm flipH="1">
            <a:off x="1877370" y="4371982"/>
            <a:ext cx="2694630" cy="435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870FE6-3256-9D4F-84AA-D63A24D4CD01}"/>
              </a:ext>
            </a:extLst>
          </p:cNvPr>
          <p:cNvCxnSpPr>
            <a:cxnSpLocks/>
          </p:cNvCxnSpPr>
          <p:nvPr/>
        </p:nvCxnSpPr>
        <p:spPr>
          <a:xfrm flipH="1">
            <a:off x="3397337" y="4393162"/>
            <a:ext cx="1104341" cy="302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1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A75-E16F-BA45-8B7D-569000A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Controller Create Action 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B55F-8A1C-EF4A-90C8-D66A54D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802C5-F143-E345-BCDD-28F5904791C2}"/>
              </a:ext>
            </a:extLst>
          </p:cNvPr>
          <p:cNvSpPr txBox="1"/>
          <p:nvPr/>
        </p:nvSpPr>
        <p:spPr>
          <a:xfrm>
            <a:off x="770544" y="3260309"/>
            <a:ext cx="788669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  // GET /student/create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Create() </a:t>
            </a:r>
          </a:p>
          <a:p>
            <a:r>
              <a:rPr lang="en-GB" dirty="0"/>
              <a:t>   {     </a:t>
            </a:r>
          </a:p>
          <a:p>
            <a:r>
              <a:rPr lang="en-GB" dirty="0"/>
              <a:t>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render blank form</a:t>
            </a:r>
          </a:p>
          <a:p>
            <a:r>
              <a:rPr lang="en-GB" dirty="0"/>
              <a:t>     return View();</a:t>
            </a:r>
          </a:p>
          <a:p>
            <a:r>
              <a:rPr lang="en-GB" dirty="0"/>
              <a:t>   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CEF7E8-26DB-8E49-A9D5-0E284FB0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663"/>
            <a:ext cx="7886700" cy="1438115"/>
          </a:xfrm>
        </p:spPr>
        <p:txBody>
          <a:bodyPr>
            <a:normAutofit/>
          </a:bodyPr>
          <a:lstStyle/>
          <a:p>
            <a:r>
              <a:rPr lang="en-GB" dirty="0"/>
              <a:t>When creating a student we firstly need to display a blank form to collect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303410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4ED4-72BC-F04D-AEF3-F6E8FEFD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Create.cshtml</a:t>
            </a:r>
            <a:r>
              <a:rPr lang="en-GB" dirty="0"/>
              <a:t>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39B2-2171-5D44-9979-B0F90AC5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64CC0-593C-7B44-90D6-7000E00A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2664"/>
            <a:ext cx="7886700" cy="51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8CD5-D2BD-1B48-A079-06A1E3AB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Create.cshtml</a:t>
            </a:r>
            <a:r>
              <a:rPr lang="en-GB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FEB4-0622-E740-B8F0-C72BB630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4"/>
            <a:ext cx="7886700" cy="5228341"/>
          </a:xfrm>
        </p:spPr>
        <p:txBody>
          <a:bodyPr/>
          <a:lstStyle/>
          <a:p>
            <a:r>
              <a:rPr lang="en-GB" dirty="0"/>
              <a:t>Key points</a:t>
            </a:r>
          </a:p>
          <a:p>
            <a:pPr lvl="1"/>
            <a:r>
              <a:rPr lang="en-GB" dirty="0"/>
              <a:t>The form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  <a:r>
              <a:rPr lang="en-GB" dirty="0"/>
              <a:t> defines the action to handle the form submission (http post)</a:t>
            </a:r>
          </a:p>
          <a:p>
            <a:pPr lvl="1"/>
            <a:r>
              <a:rPr lang="en-GB" dirty="0"/>
              <a:t>Each form element is wrapped in a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GB" dirty="0"/>
              <a:t>with a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dirty="0"/>
              <a:t>and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dirty="0"/>
              <a:t>tag and uses bootstrap styling</a:t>
            </a:r>
          </a:p>
          <a:p>
            <a:pPr lvl="1"/>
            <a:r>
              <a:rPr lang="en-GB" dirty="0"/>
              <a:t>The final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GB" dirty="0"/>
              <a:t>contains an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&lt;input type=“submit”&gt; </a:t>
            </a:r>
            <a:r>
              <a:rPr lang="en-GB" dirty="0"/>
              <a:t>which calls the </a:t>
            </a:r>
            <a:r>
              <a:rPr lang="en-GB" dirty="0" err="1"/>
              <a:t>url</a:t>
            </a:r>
            <a:r>
              <a:rPr lang="en-GB" dirty="0"/>
              <a:t> defined in the form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</a:p>
          <a:p>
            <a:pPr lvl="1"/>
            <a:r>
              <a:rPr lang="en-GB" dirty="0"/>
              <a:t>The cancel link allows user to cancel creation and navigate to the Index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2568-6763-1648-9F78-5242721D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4ED4-72BC-F04D-AEF3-F6E8FEFD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Create.cshtml</a:t>
            </a:r>
            <a:r>
              <a:rPr lang="en-GB" dirty="0"/>
              <a:t>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39B2-2171-5D44-9979-B0F90AC5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06D82-AA81-5449-A2A8-0CD6BF66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18" y="1342664"/>
            <a:ext cx="5689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4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A75-E16F-BA45-8B7D-569000A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Controller Create Action POST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B55F-8A1C-EF4A-90C8-D66A54D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802C5-F143-E345-BCDD-28F5904791C2}"/>
              </a:ext>
            </a:extLst>
          </p:cNvPr>
          <p:cNvSpPr txBox="1"/>
          <p:nvPr/>
        </p:nvSpPr>
        <p:spPr>
          <a:xfrm>
            <a:off x="672419" y="4531699"/>
            <a:ext cx="788669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POST /students/create</a:t>
            </a:r>
          </a:p>
          <a:p>
            <a:r>
              <a:rPr lang="en-GB" dirty="0"/>
              <a:t>[</a:t>
            </a:r>
            <a:r>
              <a:rPr lang="en-GB" dirty="0" err="1"/>
              <a:t>HttpPost</a:t>
            </a:r>
            <a:r>
              <a:rPr lang="en-GB" dirty="0"/>
              <a:t>]</a:t>
            </a:r>
          </a:p>
          <a:p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Create(Student s) {     </a:t>
            </a:r>
          </a:p>
          <a:p>
            <a:r>
              <a:rPr lang="en-GB" dirty="0"/>
              <a:t>   // create student 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75D8CE-9F5F-3A48-BF25-17110317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457"/>
            <a:ext cx="8240048" cy="3053970"/>
          </a:xfrm>
        </p:spPr>
        <p:txBody>
          <a:bodyPr>
            <a:noAutofit/>
          </a:bodyPr>
          <a:lstStyle/>
          <a:p>
            <a:r>
              <a:rPr lang="en-GB" sz="2800" dirty="0"/>
              <a:t>Most controller actions are invoked via HTTP GET </a:t>
            </a:r>
            <a:r>
              <a:rPr lang="en-GB" sz="2800" dirty="0" err="1"/>
              <a:t>urls</a:t>
            </a:r>
            <a:r>
              <a:rPr lang="en-GB" sz="2800" dirty="0"/>
              <a:t> (queries that read data)</a:t>
            </a:r>
          </a:p>
          <a:p>
            <a:r>
              <a:rPr lang="en-GB" sz="2800" dirty="0"/>
              <a:t>Actions that create, update or delete data involve HTTP POST commands</a:t>
            </a:r>
          </a:p>
          <a:p>
            <a:r>
              <a:rPr lang="en-GB" sz="2800" dirty="0"/>
              <a:t>When our form is submitted we need an action to handle saving the form data and it is marked with the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HttpPost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2800" dirty="0"/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412194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A75-E16F-BA45-8B7D-569000A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Controller Create Action POST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B55F-8A1C-EF4A-90C8-D66A54D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802C5-F143-E345-BCDD-28F5904791C2}"/>
              </a:ext>
            </a:extLst>
          </p:cNvPr>
          <p:cNvSpPr txBox="1"/>
          <p:nvPr/>
        </p:nvSpPr>
        <p:spPr>
          <a:xfrm>
            <a:off x="628650" y="1342664"/>
            <a:ext cx="7886699" cy="529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POST /students/create</a:t>
            </a:r>
          </a:p>
          <a:p>
            <a:r>
              <a:rPr lang="en-GB" dirty="0"/>
              <a:t>[</a:t>
            </a:r>
            <a:r>
              <a:rPr lang="en-GB" dirty="0" err="1"/>
              <a:t>HttpPost</a:t>
            </a:r>
            <a:r>
              <a:rPr lang="en-GB" dirty="0"/>
              <a:t>]</a:t>
            </a:r>
          </a:p>
          <a:p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Create(Student s) {     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verify that the form data is valid</a:t>
            </a:r>
          </a:p>
          <a:p>
            <a:r>
              <a:rPr lang="en-GB" dirty="0"/>
              <a:t>   if (</a:t>
            </a:r>
            <a:r>
              <a:rPr lang="en-GB" dirty="0" err="1"/>
              <a:t>ModelState.IsValid</a:t>
            </a:r>
            <a:r>
              <a:rPr lang="en-GB" dirty="0"/>
              <a:t>) {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pass data to service to store</a:t>
            </a:r>
          </a:p>
          <a:p>
            <a:r>
              <a:rPr lang="en-GB" dirty="0"/>
              <a:t>      </a:t>
            </a:r>
            <a:r>
              <a:rPr lang="en-GB" dirty="0" err="1"/>
              <a:t>svc.AddStudent</a:t>
            </a:r>
            <a:r>
              <a:rPr lang="en-GB" dirty="0"/>
              <a:t>(s);</a:t>
            </a:r>
          </a:p>
          <a:p>
            <a:r>
              <a:rPr lang="en-GB" sz="1400" dirty="0"/>
              <a:t>   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redirect to Index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      return </a:t>
            </a:r>
            <a:r>
              <a:rPr lang="en-GB" dirty="0" err="1"/>
              <a:t>RedirectToAction</a:t>
            </a:r>
            <a:r>
              <a:rPr lang="en-GB" dirty="0"/>
              <a:t>(</a:t>
            </a:r>
            <a:r>
              <a:rPr lang="en-GB" dirty="0" err="1"/>
              <a:t>nameof</a:t>
            </a:r>
            <a:r>
              <a:rPr lang="en-GB" dirty="0"/>
              <a:t>(Index));</a:t>
            </a:r>
          </a:p>
          <a:p>
            <a:r>
              <a:rPr lang="en-GB" dirty="0"/>
              <a:t>   }</a:t>
            </a:r>
          </a:p>
          <a:p>
            <a:endParaRPr lang="en-GB" sz="1200" dirty="0"/>
          </a:p>
          <a:p>
            <a:r>
              <a:rPr lang="en-GB" dirty="0"/>
              <a:t>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redisplay the form for editing</a:t>
            </a:r>
          </a:p>
          <a:p>
            <a:r>
              <a:rPr lang="en-GB" dirty="0"/>
              <a:t>   return View(s);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8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66FF-40BD-5540-9367-7125E41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ViewStart</a:t>
            </a:r>
            <a:r>
              <a:rPr lang="en-GB" dirty="0"/>
              <a:t>/_Layout .</a:t>
            </a:r>
            <a:r>
              <a:rPr lang="en-GB" dirty="0" err="1"/>
              <a:t>cshtml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CC43-F327-C64D-B21D-9F61F108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27" y="1493134"/>
            <a:ext cx="5140126" cy="3365500"/>
          </a:xfrm>
        </p:spPr>
        <p:txBody>
          <a:bodyPr>
            <a:normAutofit/>
          </a:bodyPr>
          <a:lstStyle/>
          <a:p>
            <a:r>
              <a:rPr lang="en-GB" dirty="0"/>
              <a:t>_</a:t>
            </a:r>
            <a:r>
              <a:rPr lang="en-GB" dirty="0" err="1"/>
              <a:t>ViewStart</a:t>
            </a:r>
            <a:r>
              <a:rPr lang="en-GB" dirty="0"/>
              <a:t> by default initialises Layout property with _</a:t>
            </a:r>
            <a:r>
              <a:rPr lang="en-GB" dirty="0" err="1"/>
              <a:t>Layout.cshtml</a:t>
            </a:r>
            <a:r>
              <a:rPr lang="en-GB" dirty="0"/>
              <a:t> file</a:t>
            </a:r>
          </a:p>
          <a:p>
            <a:r>
              <a:rPr lang="en-GB" dirty="0"/>
              <a:t>Ensure it is enabled (we commented it out in last lecture)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040D3-B012-944D-927B-10FB9491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A065F-DB57-AF4E-931E-3F79FB2C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40" y="4583816"/>
            <a:ext cx="44577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74433-9F27-6F49-8F92-B38941AD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85" y="1519057"/>
            <a:ext cx="36068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F045-2F7E-A94C-A24D-DB7DB8CA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5C2D-D3B7-8D4E-9E85-E7845E09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4"/>
            <a:ext cx="4393766" cy="42437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we submit a blank form default validation prevents submission </a:t>
            </a:r>
          </a:p>
          <a:p>
            <a:r>
              <a:rPr lang="en-GB" dirty="0"/>
              <a:t>Student Age is an </a:t>
            </a:r>
            <a:r>
              <a:rPr lang="en-GB" dirty="0" err="1"/>
              <a:t>int</a:t>
            </a:r>
            <a:r>
              <a:rPr lang="en-GB" dirty="0"/>
              <a:t> and cannot be blank!</a:t>
            </a:r>
          </a:p>
          <a:p>
            <a:r>
              <a:rPr lang="en-GB" dirty="0"/>
              <a:t>Each form group contains a span to display validation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8162-22D3-CC42-B666-D577810B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AD6C2-F975-864B-AEFA-8880B180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16" y="1493135"/>
            <a:ext cx="3733800" cy="4394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01B875-165D-F64B-935A-A7CC2F071D6C}"/>
              </a:ext>
            </a:extLst>
          </p:cNvPr>
          <p:cNvSpPr/>
          <p:nvPr/>
        </p:nvSpPr>
        <p:spPr>
          <a:xfrm>
            <a:off x="628650" y="6154249"/>
            <a:ext cx="7802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&lt;span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asp-validation-for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="Age" class="text-danger"&gt;&lt;/span&gt;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87595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4FC7-25EB-2C4B-A4E2-BBF7CEAF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Submitted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7FD6-4145-2A42-AEE5-50349905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664"/>
            <a:ext cx="7886700" cy="977538"/>
          </a:xfrm>
        </p:spPr>
        <p:txBody>
          <a:bodyPr/>
          <a:lstStyle/>
          <a:p>
            <a:r>
              <a:rPr lang="en-GB" dirty="0"/>
              <a:t>When new Student is created the action redirects to the Index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3FDA-A915-D742-9203-29DECC72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1FF0E-95C4-FC45-B42D-A92DB207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31" y="2320202"/>
            <a:ext cx="5105400" cy="2768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F08612-9C1B-1344-9E34-6795F4B8C1F1}"/>
              </a:ext>
            </a:extLst>
          </p:cNvPr>
          <p:cNvSpPr txBox="1">
            <a:spLocks/>
          </p:cNvSpPr>
          <p:nvPr/>
        </p:nvSpPr>
        <p:spPr>
          <a:xfrm>
            <a:off x="464507" y="5253354"/>
            <a:ext cx="8214986" cy="1372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B7A39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new Student has a blank name, email and course – this should not be permitted and thus we need further validation</a:t>
            </a:r>
          </a:p>
        </p:txBody>
      </p:sp>
    </p:spTree>
    <p:extLst>
      <p:ext uri="{BB962C8B-B14F-4D97-AF65-F5344CB8AC3E}">
        <p14:creationId xmlns:p14="http://schemas.microsoft.com/office/powerpoint/2010/main" val="936139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9E31-2D96-AF41-A25A-6AED7BD8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Validation  </a:t>
            </a:r>
            <a:r>
              <a:rPr lang="en-GB" sz="2400" dirty="0"/>
              <a:t>(</a:t>
            </a:r>
            <a:r>
              <a:rPr lang="en-GB" sz="2400" dirty="0" err="1"/>
              <a:t>SMS.Data.Models</a:t>
            </a:r>
            <a:r>
              <a:rPr lang="en-GB" sz="2400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C619-7BCE-2C41-98EE-84EFFEB4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9750"/>
            <a:ext cx="8122060" cy="64633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By default form inputs are converted to relevant types  and additional validations are applied using [</a:t>
            </a:r>
            <a:r>
              <a:rPr lang="en-GB" i="1" dirty="0"/>
              <a:t>Attributes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E81D6-2891-A447-9D65-4F0CD420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7BA6D-AB05-E344-90D0-FB50B3DB61D7}"/>
              </a:ext>
            </a:extLst>
          </p:cNvPr>
          <p:cNvSpPr txBox="1"/>
          <p:nvPr/>
        </p:nvSpPr>
        <p:spPr>
          <a:xfrm>
            <a:off x="1919022" y="2083117"/>
            <a:ext cx="6422164" cy="4647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sz="2000" b="1" dirty="0"/>
              <a:t>using</a:t>
            </a:r>
            <a:r>
              <a:rPr lang="en-GB" b="1" dirty="0"/>
              <a:t> </a:t>
            </a:r>
            <a:r>
              <a:rPr lang="en-GB" sz="2000" dirty="0" err="1"/>
              <a:t>System.ComponentModel.DataAnnotations</a:t>
            </a:r>
            <a:r>
              <a:rPr lang="en-GB" sz="2000" dirty="0"/>
              <a:t>;</a:t>
            </a:r>
          </a:p>
          <a:p>
            <a:endParaRPr lang="en-GB" sz="1200" b="1" dirty="0"/>
          </a:p>
          <a:p>
            <a:r>
              <a:rPr lang="en-GB" sz="2000" b="1" dirty="0"/>
              <a:t>public class </a:t>
            </a:r>
            <a:r>
              <a:rPr lang="en-GB" sz="2000" dirty="0"/>
              <a:t>Student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...</a:t>
            </a:r>
          </a:p>
          <a:p>
            <a:r>
              <a:rPr lang="en-GB" sz="2000" dirty="0"/>
              <a:t>   [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GB" sz="2000" dirty="0"/>
              <a:t>]</a:t>
            </a:r>
          </a:p>
          <a:p>
            <a:r>
              <a:rPr lang="en-GB" sz="2000" dirty="0"/>
              <a:t>   public string Name { get; set; }</a:t>
            </a:r>
          </a:p>
          <a:p>
            <a:r>
              <a:rPr lang="en-GB" sz="2000" dirty="0"/>
              <a:t>   [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GB" sz="2000" dirty="0"/>
              <a:t>]</a:t>
            </a:r>
          </a:p>
          <a:p>
            <a:r>
              <a:rPr lang="en-GB" sz="2000" dirty="0"/>
              <a:t>   public string Course { get; set; }</a:t>
            </a:r>
          </a:p>
          <a:p>
            <a:r>
              <a:rPr lang="en-GB" sz="2000" dirty="0"/>
              <a:t>   [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GB" sz="2000" dirty="0"/>
              <a:t>]</a:t>
            </a:r>
          </a:p>
          <a:p>
            <a:r>
              <a:rPr lang="en-GB" sz="2000" dirty="0"/>
              <a:t>   public DateTime Dob { get ; set; }</a:t>
            </a:r>
          </a:p>
          <a:p>
            <a:r>
              <a:rPr lang="en-GB" sz="2000" dirty="0"/>
              <a:t>   [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GB" sz="2000" dirty="0"/>
              <a:t>]</a:t>
            </a:r>
          </a:p>
          <a:p>
            <a:r>
              <a:rPr lang="en-GB" sz="2000" dirty="0"/>
              <a:t>   [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</a:rPr>
              <a:t>EmailAddress</a:t>
            </a:r>
            <a:r>
              <a:rPr lang="en-GB" sz="2000" dirty="0"/>
              <a:t>]</a:t>
            </a:r>
          </a:p>
          <a:p>
            <a:r>
              <a:rPr lang="en-GB" sz="2000" dirty="0"/>
              <a:t>   public string Email { get; set; }</a:t>
            </a:r>
          </a:p>
          <a:p>
            <a:r>
              <a:rPr lang="en-GB" sz="20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03BAB-247A-9644-8826-340C1B87A40F}"/>
              </a:ext>
            </a:extLst>
          </p:cNvPr>
          <p:cNvSpPr txBox="1"/>
          <p:nvPr/>
        </p:nvSpPr>
        <p:spPr>
          <a:xfrm>
            <a:off x="252419" y="4175093"/>
            <a:ext cx="129730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Validation attributes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53C969-905A-5948-BDD0-3C2284424CF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49725" y="3820438"/>
            <a:ext cx="800607" cy="677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749EE4-D397-0946-A60A-CBE25E3E7E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49725" y="4498259"/>
            <a:ext cx="800607" cy="1351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85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682F-0534-3749-95A6-C59431A6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Form Validation Error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E0DA-EE6D-EC47-9562-2A1BA489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664"/>
            <a:ext cx="8190885" cy="9775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display form validation errors as below</a:t>
            </a:r>
          </a:p>
          <a:p>
            <a:r>
              <a:rPr lang="en-GB" dirty="0"/>
              <a:t>We are using bootstrap </a:t>
            </a:r>
            <a:r>
              <a:rPr lang="en-GB" dirty="0" err="1"/>
              <a:t>css</a:t>
            </a:r>
            <a:r>
              <a:rPr lang="en-GB" dirty="0"/>
              <a:t> class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9635-27EE-DD4E-BDD8-DCFBEB05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AEE5A-4A6A-B545-903C-865A9EEA6B04}"/>
              </a:ext>
            </a:extLst>
          </p:cNvPr>
          <p:cNvSpPr txBox="1"/>
          <p:nvPr/>
        </p:nvSpPr>
        <p:spPr>
          <a:xfrm>
            <a:off x="628649" y="2504342"/>
            <a:ext cx="819088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sz="1800" dirty="0"/>
              <a:t>&lt;form </a:t>
            </a:r>
            <a:r>
              <a:rPr lang="en-GB" sz="1800" b="1" dirty="0"/>
              <a:t>asp-action</a:t>
            </a:r>
            <a:r>
              <a:rPr lang="en-GB" sz="1800" dirty="0"/>
              <a:t>="</a:t>
            </a:r>
            <a:r>
              <a:rPr lang="en-GB" sz="1800" b="1" dirty="0"/>
              <a:t>Create</a:t>
            </a:r>
            <a:r>
              <a:rPr lang="en-GB" sz="1800" dirty="0"/>
              <a:t>"&gt;</a:t>
            </a:r>
            <a:br>
              <a:rPr lang="en-GB" sz="1800" dirty="0"/>
            </a:br>
            <a:r>
              <a:rPr lang="en-GB" sz="1800" dirty="0"/>
              <a:t>  &lt;div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asp-validation-summary</a:t>
            </a:r>
            <a:r>
              <a:rPr lang="en-GB" sz="1800" dirty="0"/>
              <a:t>="</a:t>
            </a:r>
            <a:r>
              <a:rPr lang="en-GB" sz="1800" b="1" dirty="0" err="1"/>
              <a:t>ModelOnly</a:t>
            </a:r>
            <a:r>
              <a:rPr lang="en-GB" sz="1800" dirty="0"/>
              <a:t>" </a:t>
            </a:r>
            <a:r>
              <a:rPr lang="en-GB" sz="1800" b="1" dirty="0"/>
              <a:t>class</a:t>
            </a:r>
            <a:r>
              <a:rPr lang="en-GB" sz="1800" dirty="0"/>
              <a:t>="</a:t>
            </a:r>
            <a:r>
              <a:rPr lang="en-GB" sz="1800" b="1" dirty="0"/>
              <a:t>text-danger</a:t>
            </a:r>
            <a:r>
              <a:rPr lang="en-GB" sz="1800" dirty="0"/>
              <a:t>”/&gt;</a:t>
            </a:r>
          </a:p>
          <a:p>
            <a:r>
              <a:rPr lang="en-GB" sz="1800" dirty="0"/>
              <a:t>  </a:t>
            </a:r>
          </a:p>
          <a:p>
            <a:r>
              <a:rPr lang="en-GB" sz="1800" dirty="0"/>
              <a:t>  &lt;div </a:t>
            </a:r>
            <a:r>
              <a:rPr lang="en-GB" sz="1800" b="1" dirty="0"/>
              <a:t>class</a:t>
            </a:r>
            <a:r>
              <a:rPr lang="en-GB" sz="1800" dirty="0"/>
              <a:t>="</a:t>
            </a:r>
            <a:r>
              <a:rPr lang="en-GB" sz="1800" b="1" dirty="0"/>
              <a:t>form-group</a:t>
            </a:r>
            <a:r>
              <a:rPr lang="en-GB" sz="1800" dirty="0"/>
              <a:t>"&gt;</a:t>
            </a:r>
            <a:br>
              <a:rPr lang="en-GB" sz="1800" dirty="0"/>
            </a:br>
            <a:r>
              <a:rPr lang="en-GB" sz="1800" dirty="0"/>
              <a:t>   &lt;label </a:t>
            </a:r>
            <a:r>
              <a:rPr lang="en-GB" sz="1800" b="1" dirty="0"/>
              <a:t>asp-for</a:t>
            </a:r>
            <a:r>
              <a:rPr lang="en-GB" sz="1800" dirty="0"/>
              <a:t>="</a:t>
            </a:r>
            <a:r>
              <a:rPr lang="en-GB" sz="1800" b="1" dirty="0"/>
              <a:t>Name</a:t>
            </a:r>
            <a:r>
              <a:rPr lang="en-GB" sz="1800" dirty="0"/>
              <a:t>" </a:t>
            </a:r>
            <a:r>
              <a:rPr lang="en-GB" sz="1800" b="1" dirty="0"/>
              <a:t>class</a:t>
            </a:r>
            <a:r>
              <a:rPr lang="en-GB" sz="1800" dirty="0"/>
              <a:t>="</a:t>
            </a:r>
            <a:r>
              <a:rPr lang="en-GB" sz="1800" b="1" dirty="0"/>
              <a:t>control-label</a:t>
            </a:r>
            <a:r>
              <a:rPr lang="en-GB" sz="1800" dirty="0"/>
              <a:t>"&gt;&lt;/label&gt;</a:t>
            </a:r>
            <a:br>
              <a:rPr lang="en-GB" sz="1800" dirty="0"/>
            </a:br>
            <a:r>
              <a:rPr lang="en-GB" sz="1800" dirty="0"/>
              <a:t>   &lt;input </a:t>
            </a:r>
            <a:r>
              <a:rPr lang="en-GB" sz="1800" b="1" dirty="0"/>
              <a:t>asp-for</a:t>
            </a:r>
            <a:r>
              <a:rPr lang="en-GB" sz="1800" dirty="0"/>
              <a:t>="</a:t>
            </a:r>
            <a:r>
              <a:rPr lang="en-GB" sz="1800" b="1" dirty="0"/>
              <a:t>Name</a:t>
            </a:r>
            <a:r>
              <a:rPr lang="en-GB" sz="1800" dirty="0"/>
              <a:t>" </a:t>
            </a:r>
            <a:r>
              <a:rPr lang="en-GB" sz="1800" b="1" dirty="0"/>
              <a:t>class</a:t>
            </a:r>
            <a:r>
              <a:rPr lang="en-GB" sz="1800" dirty="0"/>
              <a:t>="</a:t>
            </a:r>
            <a:r>
              <a:rPr lang="en-GB" sz="1800" b="1" dirty="0"/>
              <a:t>form-control</a:t>
            </a:r>
            <a:r>
              <a:rPr lang="en-GB" sz="1800" dirty="0"/>
              <a:t>"/&gt;</a:t>
            </a:r>
            <a:br>
              <a:rPr lang="en-GB" sz="1800" dirty="0"/>
            </a:br>
            <a:r>
              <a:rPr lang="en-GB" sz="1800" dirty="0"/>
              <a:t>   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&lt;span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asp-validation-for</a:t>
            </a:r>
            <a:r>
              <a:rPr lang="en-GB" sz="1800" dirty="0"/>
              <a:t>="</a:t>
            </a:r>
            <a:r>
              <a:rPr lang="en-GB" sz="1800" b="1" dirty="0"/>
              <a:t>Name</a:t>
            </a:r>
            <a:r>
              <a:rPr lang="en-GB" sz="1800" dirty="0"/>
              <a:t>" 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class="text-danger"&gt;&lt;/span</a:t>
            </a:r>
            <a:r>
              <a:rPr lang="en-GB" sz="1800" dirty="0"/>
              <a:t>&gt;</a:t>
            </a:r>
            <a:br>
              <a:rPr lang="en-GB" sz="1800" dirty="0"/>
            </a:br>
            <a:r>
              <a:rPr lang="en-GB" sz="1800" dirty="0"/>
              <a:t>  &lt;/div&gt;</a:t>
            </a:r>
            <a:br>
              <a:rPr lang="en-GB" sz="1800" dirty="0"/>
            </a:br>
            <a:r>
              <a:rPr lang="en-GB" sz="1800" dirty="0"/>
              <a:t>   </a:t>
            </a:r>
          </a:p>
          <a:p>
            <a:r>
              <a:rPr lang="en-GB" sz="1800" dirty="0"/>
              <a:t>  ...</a:t>
            </a:r>
          </a:p>
          <a:p>
            <a:endParaRPr lang="en-GB" sz="1800" dirty="0"/>
          </a:p>
          <a:p>
            <a:r>
              <a:rPr lang="en-GB" sz="1800" dirty="0"/>
              <a:t>&lt;/form&gt;</a:t>
            </a:r>
            <a:endParaRPr lang="en-GB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166EF-9B56-B648-89A2-1E68EA7DDB10}"/>
              </a:ext>
            </a:extLst>
          </p:cNvPr>
          <p:cNvSpPr txBox="1"/>
          <p:nvPr/>
        </p:nvSpPr>
        <p:spPr>
          <a:xfrm>
            <a:off x="4316765" y="5129672"/>
            <a:ext cx="41985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Span displaying Name validation errors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F1FFD0-D839-6B40-9887-C57626CF544F}"/>
              </a:ext>
            </a:extLst>
          </p:cNvPr>
          <p:cNvCxnSpPr>
            <a:cxnSpLocks/>
          </p:cNvCxnSpPr>
          <p:nvPr/>
        </p:nvCxnSpPr>
        <p:spPr>
          <a:xfrm flipH="1" flipV="1">
            <a:off x="3348155" y="4467598"/>
            <a:ext cx="779345" cy="65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85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1F0F-BE5F-7048-B025-B89BC1E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3857-EB09-5941-9E65-FC360362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4"/>
            <a:ext cx="4456917" cy="3742745"/>
          </a:xfrm>
        </p:spPr>
        <p:txBody>
          <a:bodyPr/>
          <a:lstStyle/>
          <a:p>
            <a:r>
              <a:rPr lang="en-GB" dirty="0"/>
              <a:t>Validation attributes ensure the form is correctly completed</a:t>
            </a:r>
          </a:p>
          <a:p>
            <a:r>
              <a:rPr lang="en-GB" dirty="0"/>
              <a:t>The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dirty="0"/>
              <a:t>attribute ensures a valid email address is entered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B90F-CFA5-0A4A-93BA-81B11740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1432-C33B-A447-AC3B-FD4F3F68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54" y="1544458"/>
            <a:ext cx="3530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7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5BD8-B825-4046-A481-00AAB50B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14309" cy="977538"/>
          </a:xfrm>
        </p:spPr>
        <p:txBody>
          <a:bodyPr>
            <a:noAutofit/>
          </a:bodyPr>
          <a:lstStyle/>
          <a:p>
            <a:r>
              <a:rPr lang="en-GB" sz="4000" dirty="0"/>
              <a:t>Form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B689-6FC7-5B41-8B76-2A018E01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4"/>
            <a:ext cx="7886700" cy="1663425"/>
          </a:xfrm>
        </p:spPr>
        <p:txBody>
          <a:bodyPr/>
          <a:lstStyle/>
          <a:p>
            <a:r>
              <a:rPr lang="en-GB" dirty="0"/>
              <a:t>Our form passed the validation and a completed student was submitted and saved by the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DBADD-B790-1449-868B-9A7F4EA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72089-489D-7F4B-AEB9-FE3FDC4D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32" y="3307029"/>
            <a:ext cx="5207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E8E5-A9A6-4D41-8144-4053AEA6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63066" cy="977538"/>
          </a:xfrm>
        </p:spPr>
        <p:txBody>
          <a:bodyPr>
            <a:normAutofit/>
          </a:bodyPr>
          <a:lstStyle/>
          <a:p>
            <a:r>
              <a:rPr lang="en-GB" dirty="0"/>
              <a:t>Default Controller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35F03-5DDA-4DA3-B8A2-2E00263CE264}"/>
              </a:ext>
            </a:extLst>
          </p:cNvPr>
          <p:cNvSpPr/>
          <p:nvPr/>
        </p:nvSpPr>
        <p:spPr>
          <a:xfrm>
            <a:off x="3008672" y="1388490"/>
            <a:ext cx="601324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StudentsController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GB" sz="1200" b="1" dirty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Details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endParaRPr lang="en-GB" sz="1200" b="1" dirty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8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HttpPost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(Student s)</a:t>
            </a:r>
          </a:p>
          <a:p>
            <a:endParaRPr lang="en-GB" sz="1200" b="1" dirty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r>
              <a:rPr lang="en-GB" sz="12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HttpPost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id, Student s)</a:t>
            </a:r>
          </a:p>
          <a:p>
            <a:endParaRPr lang="en-GB" sz="1200" b="1" dirty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IActionResult </a:t>
            </a:r>
            <a:r>
              <a:rPr lang="en-GB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r>
              <a:rPr lang="en-GB" sz="8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HttpPost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IActionResult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DeleteConfirm</a:t>
            </a:r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id)</a:t>
            </a:r>
          </a:p>
          <a:p>
            <a:r>
              <a:rPr lang="en-GB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D736AF-EAC0-454B-9C59-47EAD9A79D06}"/>
              </a:ext>
            </a:extLst>
          </p:cNvPr>
          <p:cNvGrpSpPr/>
          <p:nvPr/>
        </p:nvGrpSpPr>
        <p:grpSpPr>
          <a:xfrm>
            <a:off x="623734" y="2241864"/>
            <a:ext cx="2384937" cy="372563"/>
            <a:chOff x="5650370" y="2583026"/>
            <a:chExt cx="2384937" cy="3725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ABA-2192-1449-AA45-283F0CD324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9547" y="2955589"/>
              <a:ext cx="203105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2D3090-7105-4B42-9D5C-F57DD7259148}"/>
                </a:ext>
              </a:extLst>
            </p:cNvPr>
            <p:cNvSpPr txBox="1"/>
            <p:nvPr/>
          </p:nvSpPr>
          <p:spPr>
            <a:xfrm>
              <a:off x="5650370" y="2583026"/>
              <a:ext cx="2384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GET /students/details/1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D6F04A-E265-4B4D-9CE6-66F732538BE6}"/>
              </a:ext>
            </a:extLst>
          </p:cNvPr>
          <p:cNvGrpSpPr/>
          <p:nvPr/>
        </p:nvGrpSpPr>
        <p:grpSpPr>
          <a:xfrm>
            <a:off x="638487" y="1722406"/>
            <a:ext cx="2164639" cy="381998"/>
            <a:chOff x="5665117" y="2135255"/>
            <a:chExt cx="2164639" cy="38199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519C4D-55B5-5448-9EF0-1097DA62D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14" y="2510484"/>
              <a:ext cx="2056486" cy="6769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F72817-874D-3541-B2D4-110A77CC8CA9}"/>
                </a:ext>
              </a:extLst>
            </p:cNvPr>
            <p:cNvSpPr txBox="1"/>
            <p:nvPr/>
          </p:nvSpPr>
          <p:spPr>
            <a:xfrm>
              <a:off x="5665117" y="2135255"/>
              <a:ext cx="2164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GET /students/index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0C3AB2-EAC4-B84E-A7EB-32FD34CE49E6}"/>
              </a:ext>
            </a:extLst>
          </p:cNvPr>
          <p:cNvGrpSpPr/>
          <p:nvPr/>
        </p:nvGrpSpPr>
        <p:grpSpPr>
          <a:xfrm>
            <a:off x="657029" y="2768001"/>
            <a:ext cx="2135147" cy="352900"/>
            <a:chOff x="5645453" y="3109051"/>
            <a:chExt cx="2135147" cy="35290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D411E8-C5F1-764C-B86B-B3F25B3C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744630" y="3461951"/>
              <a:ext cx="203597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C8905B-7BB3-654F-875B-C73809190403}"/>
                </a:ext>
              </a:extLst>
            </p:cNvPr>
            <p:cNvSpPr txBox="1"/>
            <p:nvPr/>
          </p:nvSpPr>
          <p:spPr>
            <a:xfrm>
              <a:off x="5645453" y="3109051"/>
              <a:ext cx="213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GET /students/create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36AD2-33D0-5D44-9D76-6F80295037F2}"/>
              </a:ext>
            </a:extLst>
          </p:cNvPr>
          <p:cNvGrpSpPr/>
          <p:nvPr/>
        </p:nvGrpSpPr>
        <p:grpSpPr>
          <a:xfrm>
            <a:off x="660792" y="3344989"/>
            <a:ext cx="2347880" cy="368051"/>
            <a:chOff x="5704450" y="3620327"/>
            <a:chExt cx="2252201" cy="36805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F3D130-7E34-AD4D-AB10-D8E5FBB312F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291" y="3981609"/>
              <a:ext cx="1972061" cy="6769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D906CD-3ACC-F14A-9308-7F5A6998F056}"/>
                </a:ext>
              </a:extLst>
            </p:cNvPr>
            <p:cNvSpPr txBox="1"/>
            <p:nvPr/>
          </p:nvSpPr>
          <p:spPr>
            <a:xfrm>
              <a:off x="5704450" y="3620327"/>
              <a:ext cx="2252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POST /students/create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201BDB-66EE-BD42-A107-239E193213F3}"/>
              </a:ext>
            </a:extLst>
          </p:cNvPr>
          <p:cNvGrpSpPr/>
          <p:nvPr/>
        </p:nvGrpSpPr>
        <p:grpSpPr>
          <a:xfrm>
            <a:off x="646770" y="3945237"/>
            <a:ext cx="2115487" cy="378692"/>
            <a:chOff x="5717159" y="4335378"/>
            <a:chExt cx="1495947" cy="40476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F6E333-776E-CA40-A26C-A0A72C230830}"/>
                </a:ext>
              </a:extLst>
            </p:cNvPr>
            <p:cNvCxnSpPr>
              <a:cxnSpLocks/>
            </p:cNvCxnSpPr>
            <p:nvPr/>
          </p:nvCxnSpPr>
          <p:spPr>
            <a:xfrm>
              <a:off x="5783963" y="4740146"/>
              <a:ext cx="142914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626150-3B82-DD4D-9099-E7B44997AD30}"/>
                </a:ext>
              </a:extLst>
            </p:cNvPr>
            <p:cNvSpPr txBox="1"/>
            <p:nvPr/>
          </p:nvSpPr>
          <p:spPr>
            <a:xfrm>
              <a:off x="5717159" y="4335378"/>
              <a:ext cx="1495944" cy="36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GET /students/edit/1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5E53D9-4818-ED46-A1F0-DDF9B23F3045}"/>
              </a:ext>
            </a:extLst>
          </p:cNvPr>
          <p:cNvGrpSpPr/>
          <p:nvPr/>
        </p:nvGrpSpPr>
        <p:grpSpPr>
          <a:xfrm>
            <a:off x="657030" y="4555303"/>
            <a:ext cx="2252201" cy="373668"/>
            <a:chOff x="5722141" y="4985914"/>
            <a:chExt cx="2252201" cy="37366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9689EC-FB67-2845-B761-14CC506623C3}"/>
                </a:ext>
              </a:extLst>
            </p:cNvPr>
            <p:cNvCxnSpPr>
              <a:cxnSpLocks/>
            </p:cNvCxnSpPr>
            <p:nvPr/>
          </p:nvCxnSpPr>
          <p:spPr>
            <a:xfrm>
              <a:off x="5823291" y="5359582"/>
              <a:ext cx="2006469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EAA634-F0BC-3B41-B435-8DA74D26AA10}"/>
                </a:ext>
              </a:extLst>
            </p:cNvPr>
            <p:cNvSpPr txBox="1"/>
            <p:nvPr/>
          </p:nvSpPr>
          <p:spPr>
            <a:xfrm>
              <a:off x="5722141" y="4985914"/>
              <a:ext cx="2252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POST /students/edit/1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64E89-EA15-D84D-B517-7FE7F00D6EC1}"/>
              </a:ext>
            </a:extLst>
          </p:cNvPr>
          <p:cNvGrpSpPr/>
          <p:nvPr/>
        </p:nvGrpSpPr>
        <p:grpSpPr>
          <a:xfrm>
            <a:off x="646770" y="5685115"/>
            <a:ext cx="2370189" cy="382387"/>
            <a:chOff x="5671711" y="5930925"/>
            <a:chExt cx="1885789" cy="38238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6BB7A1-D0F1-4348-9BA0-3C3AA45EB8ED}"/>
                </a:ext>
              </a:extLst>
            </p:cNvPr>
            <p:cNvCxnSpPr>
              <a:cxnSpLocks/>
            </p:cNvCxnSpPr>
            <p:nvPr/>
          </p:nvCxnSpPr>
          <p:spPr>
            <a:xfrm>
              <a:off x="5764295" y="6313312"/>
              <a:ext cx="162307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569715-CA2F-FA4A-9A02-0D2DDC0DBF59}"/>
                </a:ext>
              </a:extLst>
            </p:cNvPr>
            <p:cNvSpPr txBox="1"/>
            <p:nvPr/>
          </p:nvSpPr>
          <p:spPr>
            <a:xfrm>
              <a:off x="5671711" y="5930925"/>
              <a:ext cx="188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POST /students/delete1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ED7594-8F98-4E40-A62D-57728B8C999E}"/>
              </a:ext>
            </a:extLst>
          </p:cNvPr>
          <p:cNvGrpSpPr/>
          <p:nvPr/>
        </p:nvGrpSpPr>
        <p:grpSpPr>
          <a:xfrm>
            <a:off x="657029" y="5075049"/>
            <a:ext cx="2351642" cy="378692"/>
            <a:chOff x="5717159" y="4335378"/>
            <a:chExt cx="1662942" cy="40476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E50A8D-0B13-7441-8E9A-BBFD9041929D}"/>
                </a:ext>
              </a:extLst>
            </p:cNvPr>
            <p:cNvCxnSpPr>
              <a:cxnSpLocks/>
            </p:cNvCxnSpPr>
            <p:nvPr/>
          </p:nvCxnSpPr>
          <p:spPr>
            <a:xfrm>
              <a:off x="5783963" y="4740146"/>
              <a:ext cx="142914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B9B755-F741-1941-B3F7-54C78F40D403}"/>
                </a:ext>
              </a:extLst>
            </p:cNvPr>
            <p:cNvSpPr txBox="1"/>
            <p:nvPr/>
          </p:nvSpPr>
          <p:spPr>
            <a:xfrm>
              <a:off x="5717159" y="4335378"/>
              <a:ext cx="1662942" cy="36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GET /students/delete/1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83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F077-6186-B149-99FF-FEBADEC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6817-F17D-8747-BCE2-3693FB2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8" y="1342664"/>
            <a:ext cx="8109632" cy="1565636"/>
          </a:xfrm>
        </p:spPr>
        <p:txBody>
          <a:bodyPr/>
          <a:lstStyle/>
          <a:p>
            <a:r>
              <a:rPr lang="en-GB" dirty="0"/>
              <a:t>To carry out a delete action in our application we need to issue a POST request (browsers don’t support DELETE)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0B2B3-95A6-0D4A-8919-79B3234B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551C1-2FC6-754B-A918-C591573C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3" y="2841626"/>
            <a:ext cx="3664327" cy="2216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F58AA3-BD70-134D-8863-3D4ABB7CCA23}"/>
              </a:ext>
            </a:extLst>
          </p:cNvPr>
          <p:cNvSpPr txBox="1">
            <a:spLocks/>
          </p:cNvSpPr>
          <p:nvPr/>
        </p:nvSpPr>
        <p:spPr>
          <a:xfrm>
            <a:off x="628650" y="5155840"/>
            <a:ext cx="8109632" cy="156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B7A39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7A39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delete button needs to be wrapped in a form that calls the controller </a:t>
            </a:r>
            <a:r>
              <a:rPr lang="en-GB" dirty="0" err="1"/>
              <a:t>DeleteConfirm</a:t>
            </a:r>
            <a:r>
              <a:rPr lang="en-GB" dirty="0"/>
              <a:t> 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39BDB-26D3-1E46-890F-65050AE6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22" y="2743201"/>
            <a:ext cx="4278435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0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3C3-88C5-D54C-A834-70A34AB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Delete.cshtml</a:t>
            </a:r>
            <a:r>
              <a:rPr lang="en-GB" dirty="0"/>
              <a:t> – hidden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C86B-4098-3F47-8D96-0C9F5D7A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18" y="1342664"/>
            <a:ext cx="7886700" cy="1113539"/>
          </a:xfrm>
        </p:spPr>
        <p:txBody>
          <a:bodyPr>
            <a:normAutofit fontScale="92500"/>
          </a:bodyPr>
          <a:lstStyle/>
          <a:p>
            <a:r>
              <a:rPr lang="en-GB" dirty="0"/>
              <a:t>Form includes hidden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/>
              <a:t>, needed as a parameter to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DeleteConfirm</a:t>
            </a:r>
            <a:r>
              <a:rPr lang="en-GB" dirty="0"/>
              <a:t> POST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9C68-203E-B14D-9279-EA28B7F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F5F0A-96FE-1440-B5C4-135E2E39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835276"/>
            <a:ext cx="6870700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8001A-77F2-0946-8319-B4B852888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320202"/>
            <a:ext cx="4292600" cy="2120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86228C-50A2-FF44-8A31-F06CC6C3B744}"/>
              </a:ext>
            </a:extLst>
          </p:cNvPr>
          <p:cNvCxnSpPr/>
          <p:nvPr/>
        </p:nvCxnSpPr>
        <p:spPr>
          <a:xfrm flipV="1">
            <a:off x="4140200" y="3098800"/>
            <a:ext cx="4019952" cy="191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3C3-88C5-D54C-A834-70A34AB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Delete.cshtml</a:t>
            </a:r>
            <a:r>
              <a:rPr lang="en-GB" dirty="0"/>
              <a:t> </a:t>
            </a:r>
            <a:r>
              <a:rPr lang="en-GB"/>
              <a:t>– asp-route-id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C86B-4098-3F47-8D96-0C9F5D7A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18" y="1342664"/>
            <a:ext cx="7886700" cy="111353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Alternatively we can use the asp tag library extensions to specify the form route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9C68-203E-B14D-9279-EA28B7F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881B-9055-9143-BEEC-33E32757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4" y="3178174"/>
            <a:ext cx="6832600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C731-FADC-D142-B94A-8F6C482F2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96" y="2078037"/>
            <a:ext cx="4292600" cy="2120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3C021-4259-5D4C-A095-4E28B1816B5C}"/>
              </a:ext>
            </a:extLst>
          </p:cNvPr>
          <p:cNvCxnSpPr>
            <a:cxnSpLocks/>
          </p:cNvCxnSpPr>
          <p:nvPr/>
        </p:nvCxnSpPr>
        <p:spPr>
          <a:xfrm flipV="1">
            <a:off x="5257800" y="2870200"/>
            <a:ext cx="2902352" cy="21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6B2906-7BF8-E540-903E-8E9BD6D65D67}"/>
              </a:ext>
            </a:extLst>
          </p:cNvPr>
          <p:cNvCxnSpPr>
            <a:cxnSpLocks/>
          </p:cNvCxnSpPr>
          <p:nvPr/>
        </p:nvCxnSpPr>
        <p:spPr>
          <a:xfrm flipV="1">
            <a:off x="3056520" y="2764177"/>
            <a:ext cx="3972528" cy="2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95C-6F10-3B4B-8E7C-1623FC55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96250" cy="977538"/>
          </a:xfrm>
        </p:spPr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Layout.cshtml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4235-DD04-0041-BDDB-EF628B66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6" y="1342664"/>
            <a:ext cx="8333619" cy="1464036"/>
          </a:xfrm>
        </p:spPr>
        <p:txBody>
          <a:bodyPr>
            <a:normAutofit/>
          </a:bodyPr>
          <a:lstStyle/>
          <a:p>
            <a:r>
              <a:rPr lang="en-GB" dirty="0"/>
              <a:t>Defined in (Views folder) and is wrapped around each of our views to give them a common style/appearance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81DB8-F1BE-E24A-AB84-1D1DC6A8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1AE58-1B06-274F-9957-8B744A7050A9}"/>
              </a:ext>
            </a:extLst>
          </p:cNvPr>
          <p:cNvSpPr txBox="1"/>
          <p:nvPr/>
        </p:nvSpPr>
        <p:spPr>
          <a:xfrm>
            <a:off x="1422998" y="6375402"/>
            <a:ext cx="591700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Uses bootstrap to provide styling, page menu and 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EFE19-E9C7-E344-AB03-EB35AB6D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85791"/>
            <a:ext cx="5410200" cy="3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58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64533"/>
            <a:ext cx="8106559" cy="5228341"/>
          </a:xfrm>
        </p:spPr>
        <p:txBody>
          <a:bodyPr>
            <a:normAutofit/>
          </a:bodyPr>
          <a:lstStyle/>
          <a:p>
            <a:r>
              <a:rPr lang="en-GB" sz="3600" dirty="0"/>
              <a:t>In this lecture we learned about</a:t>
            </a:r>
          </a:p>
          <a:p>
            <a:pPr lvl="1"/>
            <a:r>
              <a:rPr lang="en-GB" sz="3200" dirty="0"/>
              <a:t>Use of view Layouts/ Imports</a:t>
            </a:r>
          </a:p>
          <a:p>
            <a:pPr lvl="1"/>
            <a:r>
              <a:rPr lang="en-GB" sz="3200" dirty="0"/>
              <a:t>Implementation of Controllers</a:t>
            </a:r>
          </a:p>
          <a:p>
            <a:pPr lvl="1"/>
            <a:r>
              <a:rPr lang="en-GB" sz="3200" dirty="0"/>
              <a:t>Creation of Views</a:t>
            </a:r>
          </a:p>
          <a:p>
            <a:pPr lvl="1"/>
            <a:r>
              <a:rPr lang="en-GB" sz="3200" dirty="0"/>
              <a:t>Adding view links and tag helpers</a:t>
            </a:r>
          </a:p>
          <a:p>
            <a:pPr lvl="1"/>
            <a:r>
              <a:rPr lang="en-GB" sz="3200" dirty="0"/>
              <a:t>Use of Forms (POST actions)</a:t>
            </a:r>
          </a:p>
          <a:p>
            <a:pPr lvl="2"/>
            <a:r>
              <a:rPr lang="en-GB" sz="2800" dirty="0"/>
              <a:t>Creating a student</a:t>
            </a:r>
          </a:p>
          <a:p>
            <a:pPr lvl="2"/>
            <a:r>
              <a:rPr lang="en-GB" sz="2800" dirty="0"/>
              <a:t>Deleting a student</a:t>
            </a:r>
          </a:p>
          <a:p>
            <a:pPr lvl="1"/>
            <a:r>
              <a:rPr lang="en-GB" sz="3200" dirty="0"/>
              <a:t>Model Validation</a:t>
            </a:r>
          </a:p>
          <a:p>
            <a:pPr marL="457200" lvl="1" indent="0">
              <a:buNone/>
            </a:pPr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2599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8237-84D2-5B40-AE9C-924768AF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DCA8-7C1D-E44D-8070-A9835FF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4"/>
            <a:ext cx="8134350" cy="5228341"/>
          </a:xfrm>
        </p:spPr>
        <p:txBody>
          <a:bodyPr>
            <a:normAutofit/>
          </a:bodyPr>
          <a:lstStyle/>
          <a:p>
            <a:r>
              <a:rPr lang="en-GB" dirty="0"/>
              <a:t>Tutorial providing overview of creating a simple MVC Web Application</a:t>
            </a: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3"/>
              </a:rPr>
              <a:t>https://docs.microsoft.com/en-us/aspnet/core/tutorials/first-mvc-app</a:t>
            </a:r>
            <a:endParaRPr lang="en-GB" dirty="0"/>
          </a:p>
          <a:p>
            <a:r>
              <a:rPr lang="en-GB" dirty="0"/>
              <a:t>For information on Tag Helpers visit:</a:t>
            </a:r>
          </a:p>
          <a:p>
            <a:pPr lvl="1"/>
            <a:r>
              <a:rPr lang="en-GB" dirty="0">
                <a:hlinkClick r:id="rId4"/>
              </a:rPr>
              <a:t>https://docs.microsoft.com/en-us/aspnet/core/mvc/views/tag-helpers/intro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9819-A49E-0148-B289-751B24DF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FA6A-1DB2-2E4F-A473-7DAEAF90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Layout.cshtml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55C2-EBD7-BF4F-A404-E6CD26C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41CC5-275E-BD48-9705-A071CC84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8728"/>
            <a:ext cx="5702873" cy="5639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C7AA2D-5DDF-F94F-9D97-E38CD7B354AB}"/>
              </a:ext>
            </a:extLst>
          </p:cNvPr>
          <p:cNvSpPr txBox="1"/>
          <p:nvPr/>
        </p:nvSpPr>
        <p:spPr>
          <a:xfrm>
            <a:off x="6049032" y="3210680"/>
            <a:ext cx="22878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Header with Navbar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01205-1E29-9A47-A49C-B7D66B592B07}"/>
              </a:ext>
            </a:extLst>
          </p:cNvPr>
          <p:cNvSpPr txBox="1"/>
          <p:nvPr/>
        </p:nvSpPr>
        <p:spPr>
          <a:xfrm>
            <a:off x="5941030" y="4257469"/>
            <a:ext cx="28990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Body (view) rendered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F7673-318B-C74E-984D-F1951AC691A6}"/>
              </a:ext>
            </a:extLst>
          </p:cNvPr>
          <p:cNvSpPr txBox="1"/>
          <p:nvPr/>
        </p:nvSpPr>
        <p:spPr>
          <a:xfrm>
            <a:off x="6326501" y="5122244"/>
            <a:ext cx="8515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Footer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752D52-515A-914E-81C0-6AA47A31EBA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410200" y="3099485"/>
            <a:ext cx="638832" cy="29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C53B44-A71B-1F4C-B27F-6153775B3916}"/>
              </a:ext>
            </a:extLst>
          </p:cNvPr>
          <p:cNvCxnSpPr>
            <a:cxnSpLocks/>
          </p:cNvCxnSpPr>
          <p:nvPr/>
        </p:nvCxnSpPr>
        <p:spPr>
          <a:xfrm flipH="1" flipV="1">
            <a:off x="3082796" y="4411818"/>
            <a:ext cx="2899019" cy="10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D6134A-6EF4-3447-AE0F-FF5BFF45DC12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5122244"/>
            <a:ext cx="1754502" cy="147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AFCDF1-51F2-6146-ADEC-8D0269718D75}"/>
              </a:ext>
            </a:extLst>
          </p:cNvPr>
          <p:cNvSpPr txBox="1"/>
          <p:nvPr/>
        </p:nvSpPr>
        <p:spPr>
          <a:xfrm>
            <a:off x="6734947" y="1650789"/>
            <a:ext cx="1813317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Head meta tags</a:t>
            </a:r>
          </a:p>
          <a:p>
            <a:r>
              <a:rPr lang="en-GB" dirty="0"/>
              <a:t>&amp; </a:t>
            </a:r>
            <a:r>
              <a:rPr lang="en-GB" dirty="0" err="1"/>
              <a:t>css</a:t>
            </a:r>
            <a:r>
              <a:rPr lang="en-GB" dirty="0"/>
              <a:t> imports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1D1C3-2E7F-264C-8BEC-7ABC2FD37BAF}"/>
              </a:ext>
            </a:extLst>
          </p:cNvPr>
          <p:cNvCxnSpPr>
            <a:cxnSpLocks/>
          </p:cNvCxnSpPr>
          <p:nvPr/>
        </p:nvCxnSpPr>
        <p:spPr>
          <a:xfrm flipH="1">
            <a:off x="6222475" y="1838107"/>
            <a:ext cx="529783" cy="39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1CE938-E0EC-3E46-B236-F7DB902124DF}"/>
              </a:ext>
            </a:extLst>
          </p:cNvPr>
          <p:cNvSpPr txBox="1"/>
          <p:nvPr/>
        </p:nvSpPr>
        <p:spPr>
          <a:xfrm>
            <a:off x="6788230" y="5967803"/>
            <a:ext cx="127470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JS imports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1A06-2498-C949-9D89-B98F7F0D18FD}"/>
              </a:ext>
            </a:extLst>
          </p:cNvPr>
          <p:cNvCxnSpPr>
            <a:cxnSpLocks/>
          </p:cNvCxnSpPr>
          <p:nvPr/>
        </p:nvCxnSpPr>
        <p:spPr>
          <a:xfrm flipH="1">
            <a:off x="6275758" y="6155121"/>
            <a:ext cx="529783" cy="39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1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A98B-C898-6440-9991-C40A7A16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_Layout – </a:t>
            </a:r>
            <a:r>
              <a:rPr lang="en-GB" dirty="0" err="1"/>
              <a:t>Nav</a:t>
            </a:r>
            <a:r>
              <a:rPr lang="en-GB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FD4D-CB41-8547-8323-BF00BC6D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09" y="1371078"/>
            <a:ext cx="8242300" cy="23582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Menu items are defined as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&lt;li&gt;..&lt;/li&gt;</a:t>
            </a:r>
            <a:r>
              <a:rPr lang="en-GB" dirty="0"/>
              <a:t> items with a bootstrap </a:t>
            </a:r>
            <a:r>
              <a:rPr lang="en-GB" dirty="0" err="1"/>
              <a:t>css</a:t>
            </a:r>
            <a:r>
              <a:rPr lang="en-GB" dirty="0"/>
              <a:t> class of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-item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Custom MVC tags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asp-controller</a:t>
            </a:r>
            <a:r>
              <a:rPr lang="en-GB" dirty="0"/>
              <a:t> and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asp-action</a:t>
            </a:r>
            <a:r>
              <a:rPr lang="en-GB" dirty="0"/>
              <a:t> define the controller and action to be executed via the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CACD-5076-4B4E-A87D-DA5E3A63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B3BF4-D071-E64F-9CFE-72FF0268D9EB}"/>
              </a:ext>
            </a:extLst>
          </p:cNvPr>
          <p:cNvSpPr txBox="1"/>
          <p:nvPr/>
        </p:nvSpPr>
        <p:spPr>
          <a:xfrm>
            <a:off x="2871460" y="6194497"/>
            <a:ext cx="50707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Execute the About Action in the Home controller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76F71B-32A2-4B4B-8A8E-B6DA7847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81" y="3904706"/>
            <a:ext cx="8014628" cy="22762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F7021-B0ED-0045-AF39-F8293744F181}"/>
              </a:ext>
            </a:extLst>
          </p:cNvPr>
          <p:cNvCxnSpPr>
            <a:cxnSpLocks/>
          </p:cNvCxnSpPr>
          <p:nvPr/>
        </p:nvCxnSpPr>
        <p:spPr>
          <a:xfrm flipV="1">
            <a:off x="6248056" y="5876187"/>
            <a:ext cx="52939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B14868-8374-6A4F-9A1E-3707E2510F94}"/>
              </a:ext>
            </a:extLst>
          </p:cNvPr>
          <p:cNvCxnSpPr>
            <a:cxnSpLocks/>
          </p:cNvCxnSpPr>
          <p:nvPr/>
        </p:nvCxnSpPr>
        <p:spPr>
          <a:xfrm flipH="1" flipV="1">
            <a:off x="5888450" y="5876187"/>
            <a:ext cx="359606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6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3135"/>
            <a:ext cx="7886700" cy="2997222"/>
          </a:xfrm>
        </p:spPr>
        <p:txBody>
          <a:bodyPr>
            <a:normAutofit/>
          </a:bodyPr>
          <a:lstStyle/>
          <a:p>
            <a:r>
              <a:rPr lang="en-GB" dirty="0"/>
              <a:t>Reside in the project </a:t>
            </a:r>
            <a:r>
              <a:rPr lang="en-GB" i="1" dirty="0"/>
              <a:t>Controllers</a:t>
            </a:r>
            <a:r>
              <a:rPr lang="en-GB" dirty="0"/>
              <a:t> folder</a:t>
            </a:r>
          </a:p>
          <a:p>
            <a:r>
              <a:rPr lang="en-GB" dirty="0"/>
              <a:t>Extend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Microsoft.AspNetCore.Mvc.Controller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Are suffixed with the word ‘Controller’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ADDC2-46C7-784B-9D53-D5E90387CF5A}"/>
              </a:ext>
            </a:extLst>
          </p:cNvPr>
          <p:cNvSpPr txBox="1"/>
          <p:nvPr/>
        </p:nvSpPr>
        <p:spPr>
          <a:xfrm>
            <a:off x="790211" y="3344326"/>
            <a:ext cx="756357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using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Microsoft.AspNetCore.Mvc.Controller;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namespace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SMS.Web.Controllers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public class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StudentController</a:t>
            </a:r>
            <a:r>
              <a:rPr lang="en-GB" dirty="0"/>
              <a:t> :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...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09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2B65-E651-084F-9C68-C7A90DD1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9A69-1BC9-9F4D-9E32-5A92374A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ADDC2-46C7-784B-9D53-D5E90387CF5A}"/>
              </a:ext>
            </a:extLst>
          </p:cNvPr>
          <p:cNvSpPr txBox="1"/>
          <p:nvPr/>
        </p:nvSpPr>
        <p:spPr>
          <a:xfrm>
            <a:off x="790211" y="1275934"/>
            <a:ext cx="7563578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public class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StudentController</a:t>
            </a:r>
            <a:r>
              <a:rPr lang="en-GB" dirty="0"/>
              <a:t> :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 GET /student/index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Index() 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// handle returning list of students</a:t>
            </a:r>
          </a:p>
          <a:p>
            <a:r>
              <a:rPr lang="en-GB" dirty="0"/>
              <a:t>   }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  // GET /student/details/{id}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IActionResult</a:t>
            </a:r>
            <a:r>
              <a:rPr lang="en-GB" dirty="0"/>
              <a:t> Details(</a:t>
            </a:r>
            <a:r>
              <a:rPr lang="en-GB" dirty="0" err="1"/>
              <a:t>int</a:t>
            </a:r>
            <a:r>
              <a:rPr lang="en-GB" dirty="0"/>
              <a:t> id) 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// handle viewing student with id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20289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C3A-9EBB-A64D-AAB0-144A75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Controller Action -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EB8A-3793-4A4B-84F6-1AA1777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134"/>
            <a:ext cx="8131892" cy="5228341"/>
          </a:xfrm>
        </p:spPr>
        <p:txBody>
          <a:bodyPr/>
          <a:lstStyle/>
          <a:p>
            <a:r>
              <a:rPr lang="en-GB" dirty="0"/>
              <a:t>The action methods must carry out the business logic associated with the action</a:t>
            </a:r>
          </a:p>
          <a:p>
            <a:r>
              <a:rPr lang="en-GB" dirty="0"/>
              <a:t>For example – for Index action this means</a:t>
            </a:r>
          </a:p>
          <a:p>
            <a:pPr lvl="1"/>
            <a:r>
              <a:rPr lang="en-GB" dirty="0"/>
              <a:t>retrieve a list of Students and then render them in a view</a:t>
            </a:r>
          </a:p>
          <a:p>
            <a:r>
              <a:rPr lang="en-GB" dirty="0"/>
              <a:t>It’s a good design practice to delegate the business logic to a Service class</a:t>
            </a:r>
          </a:p>
          <a:p>
            <a:r>
              <a:rPr lang="en-GB" dirty="0"/>
              <a:t>This de-couples the controller which carries out a very specific function, from the application specific business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66DAE-94B4-F944-ADD9-521398D3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028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14AAFFC-9060-F542-9225-7AC94E562AB9}" vid="{C053ED4E-C253-604D-9D6A-9F7C3B959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aSA xmlns="310e18fe-12f6-484e-908a-e9355288f9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4516ACCEF97419AD155F27EB5BB33" ma:contentTypeVersion="8" ma:contentTypeDescription="Create a new document." ma:contentTypeScope="" ma:versionID="d00a26d85186bb4c89ab98b16bbcd33b">
  <xsd:schema xmlns:xsd="http://www.w3.org/2001/XMLSchema" xmlns:xs="http://www.w3.org/2001/XMLSchema" xmlns:p="http://schemas.microsoft.com/office/2006/metadata/properties" xmlns:ns2="9afec87f-180c-47f3-8963-6e5b6abfa139" xmlns:ns3="310e18fe-12f6-484e-908a-e9355288f910" targetNamespace="http://schemas.microsoft.com/office/2006/metadata/properties" ma:root="true" ma:fieldsID="5cbbee1f34ca2f1e94c892fc378f72da" ns2:_="" ns3:_="">
    <xsd:import namespace="9afec87f-180c-47f3-8963-6e5b6abfa139"/>
    <xsd:import namespace="310e18fe-12f6-484e-908a-e9355288f91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ASaSA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ec87f-180c-47f3-8963-6e5b6abfa1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e18fe-12f6-484e-908a-e9355288f910" elementFormDefault="qualified">
    <xsd:import namespace="http://schemas.microsoft.com/office/2006/documentManagement/types"/>
    <xsd:import namespace="http://schemas.microsoft.com/office/infopath/2007/PartnerControls"/>
    <xsd:element name="ASaSA" ma:index="10" nillable="true" ma:displayName="ASaSA" ma:internalName="ASaSA">
      <xsd:simpleType>
        <xsd:restriction base="dms:Text"/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175831-D7C6-40AE-A551-9CA6C9FEDD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D40FCE-4ACC-47D1-B35C-85D4AEE2E895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purl.org/dc/elements/1.1/"/>
    <ds:schemaRef ds:uri="9afec87f-180c-47f3-8963-6e5b6abfa139"/>
    <ds:schemaRef ds:uri="310e18fe-12f6-484e-908a-e9355288f91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089423-9B42-499D-8E05-494BD0921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ec87f-180c-47f3-8963-6e5b6abfa139"/>
    <ds:schemaRef ds:uri="310e18fe-12f6-484e-908a-e9355288f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Content slide options</Template>
  <TotalTime>14867</TotalTime>
  <Words>2087</Words>
  <Application>Microsoft Macintosh PowerPoint</Application>
  <PresentationFormat>On-screen Show (4:3)</PresentationFormat>
  <Paragraphs>347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Content slide options</vt:lpstr>
      <vt:lpstr>PowerPoint Presentation</vt:lpstr>
      <vt:lpstr>Learning Outcomes</vt:lpstr>
      <vt:lpstr>_ViewStart/_Layout .cshtml</vt:lpstr>
      <vt:lpstr>_Layout.cshtml</vt:lpstr>
      <vt:lpstr>_Layout.cshtml</vt:lpstr>
      <vt:lpstr>_Layout – Nav Menu</vt:lpstr>
      <vt:lpstr>Controllers</vt:lpstr>
      <vt:lpstr>Student Controller</vt:lpstr>
      <vt:lpstr>Controller Action - Decoupling</vt:lpstr>
      <vt:lpstr>Controller Decoupling</vt:lpstr>
      <vt:lpstr>Controller Index Action</vt:lpstr>
      <vt:lpstr>Calling the Seeder</vt:lpstr>
      <vt:lpstr>MVC View Locations</vt:lpstr>
      <vt:lpstr>View Imports</vt:lpstr>
      <vt:lpstr>Index View – Index.cshtml</vt:lpstr>
      <vt:lpstr>Index Links</vt:lpstr>
      <vt:lpstr>HTML Helpers (don’t use)</vt:lpstr>
      <vt:lpstr>Tag Helpers – Html Friendly</vt:lpstr>
      <vt:lpstr>Link Tag Helpers</vt:lpstr>
      <vt:lpstr>Index.shtml - Table Links</vt:lpstr>
      <vt:lpstr>Controller Details Action</vt:lpstr>
      <vt:lpstr>Details View – Details.cshtml</vt:lpstr>
      <vt:lpstr>Student Creation Link</vt:lpstr>
      <vt:lpstr>Controller Create Action GET</vt:lpstr>
      <vt:lpstr>Create.cshtml View</vt:lpstr>
      <vt:lpstr>Create.cshtml View</vt:lpstr>
      <vt:lpstr>Create.cshtml View</vt:lpstr>
      <vt:lpstr>Controller Create Action POST</vt:lpstr>
      <vt:lpstr>Controller Create Action POST</vt:lpstr>
      <vt:lpstr>Default Validation</vt:lpstr>
      <vt:lpstr>Form Submitted</vt:lpstr>
      <vt:lpstr>Model Validation  (SMS.Data.Models)</vt:lpstr>
      <vt:lpstr>Form Validation Error Display</vt:lpstr>
      <vt:lpstr>Using Model Validation</vt:lpstr>
      <vt:lpstr>Form Submission</vt:lpstr>
      <vt:lpstr>Default Controller Actions</vt:lpstr>
      <vt:lpstr>Deleting a Student</vt:lpstr>
      <vt:lpstr>Delete.cshtml – hidden input</vt:lpstr>
      <vt:lpstr>Delete.cshtml – asp-route-id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McCaughey, Aiden</dc:creator>
  <cp:lastModifiedBy>McCaughey, Aiden</cp:lastModifiedBy>
  <cp:revision>38</cp:revision>
  <dcterms:created xsi:type="dcterms:W3CDTF">2019-01-22T13:17:48Z</dcterms:created>
  <dcterms:modified xsi:type="dcterms:W3CDTF">2021-12-30T12:35:20Z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0x01010094C4516ACCEF97419AD155F27EB5BB33</vt:lpwstr>
  </property>
</Properties>
</file>