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62" r:id="rId5"/>
    <p:sldId id="265"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132415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D6851-266E-4880-8A6D-CCD6E3A19993}" type="datetimeFigureOut">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8927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127736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72490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188091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407266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3755597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3584437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423746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2584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81215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D6851-266E-4880-8A6D-CCD6E3A19993}" type="datetimeFigureOut">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255747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D6851-266E-4880-8A6D-CCD6E3A19993}" type="datetimeFigureOut">
              <a:rPr lang="en-IN" smtClean="0"/>
              <a:t>01-08-2021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179270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222400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89864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FD6851-266E-4880-8A6D-CCD6E3A19993}" type="datetimeFigureOut">
              <a:rPr lang="en-IN" smtClean="0"/>
              <a:t>01-08-2021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344046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D6851-266E-4880-8A6D-CCD6E3A19993}" type="datetimeFigureOut">
              <a:rPr lang="en-IN" smtClean="0"/>
              <a:t>01-08-2021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7E8D-3CDF-4A50-BE99-4E4FAC281072}" type="slidenum">
              <a:rPr lang="en-IN" smtClean="0"/>
              <a:t>‹#›</a:t>
            </a:fld>
            <a:endParaRPr lang="en-IN"/>
          </a:p>
        </p:txBody>
      </p:sp>
    </p:spTree>
    <p:extLst>
      <p:ext uri="{BB962C8B-B14F-4D97-AF65-F5344CB8AC3E}">
        <p14:creationId xmlns:p14="http://schemas.microsoft.com/office/powerpoint/2010/main" val="82895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FD6851-266E-4880-8A6D-CCD6E3A19993}" type="datetimeFigureOut">
              <a:rPr lang="en-IN" smtClean="0"/>
              <a:t>01-08-2021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7E8D-3CDF-4A50-BE99-4E4FAC281072}" type="slidenum">
              <a:rPr lang="en-IN" smtClean="0"/>
              <a:t>‹#›</a:t>
            </a:fld>
            <a:endParaRPr lang="en-IN"/>
          </a:p>
        </p:txBody>
      </p:sp>
    </p:spTree>
    <p:extLst>
      <p:ext uri="{BB962C8B-B14F-4D97-AF65-F5344CB8AC3E}">
        <p14:creationId xmlns:p14="http://schemas.microsoft.com/office/powerpoint/2010/main" val="217930711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D5C0-029E-4038-83DE-1574D2E35652}"/>
              </a:ext>
            </a:extLst>
          </p:cNvPr>
          <p:cNvSpPr>
            <a:spLocks noGrp="1"/>
          </p:cNvSpPr>
          <p:nvPr>
            <p:ph type="ctrTitle"/>
          </p:nvPr>
        </p:nvSpPr>
        <p:spPr>
          <a:xfrm>
            <a:off x="1154955" y="1447801"/>
            <a:ext cx="8825658" cy="2902257"/>
          </a:xfrm>
        </p:spPr>
        <p:txBody>
          <a:bodyPr/>
          <a:lstStyle/>
          <a:p>
            <a:r>
              <a:rPr lang="en-US" b="1" u="sng" dirty="0"/>
              <a:t>ETHICAL HACKING </a:t>
            </a:r>
            <a:r>
              <a:rPr lang="en-US" b="1" dirty="0"/>
              <a:t>					</a:t>
            </a:r>
            <a:r>
              <a:rPr lang="en-US" b="1" u="sng" dirty="0"/>
              <a:t>TASK 3 </a:t>
            </a:r>
            <a:endParaRPr lang="en-IN" b="1" u="sng" dirty="0"/>
          </a:p>
        </p:txBody>
      </p:sp>
      <p:sp>
        <p:nvSpPr>
          <p:cNvPr id="3" name="Subtitle 2">
            <a:extLst>
              <a:ext uri="{FF2B5EF4-FFF2-40B4-BE49-F238E27FC236}">
                <a16:creationId xmlns:a16="http://schemas.microsoft.com/office/drawing/2014/main" id="{6CBDBC4F-6BBF-406A-B4D6-51F1ABCA056B}"/>
              </a:ext>
            </a:extLst>
          </p:cNvPr>
          <p:cNvSpPr>
            <a:spLocks noGrp="1"/>
          </p:cNvSpPr>
          <p:nvPr>
            <p:ph type="subTitle" idx="1"/>
          </p:nvPr>
        </p:nvSpPr>
        <p:spPr>
          <a:xfrm>
            <a:off x="1154955" y="4548779"/>
            <a:ext cx="8825658" cy="861420"/>
          </a:xfrm>
        </p:spPr>
        <p:txBody>
          <a:bodyPr/>
          <a:lstStyle/>
          <a:p>
            <a:r>
              <a:rPr lang="en-US" b="1" dirty="0"/>
              <a:t>-By Neil Uri Nowgaonkar</a:t>
            </a:r>
            <a:endParaRPr lang="en-IN" b="1" dirty="0"/>
          </a:p>
        </p:txBody>
      </p:sp>
    </p:spTree>
    <p:extLst>
      <p:ext uri="{BB962C8B-B14F-4D97-AF65-F5344CB8AC3E}">
        <p14:creationId xmlns:p14="http://schemas.microsoft.com/office/powerpoint/2010/main" val="365637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390-F5F4-40CF-8805-45291FDD18D5}"/>
              </a:ext>
            </a:extLst>
          </p:cNvPr>
          <p:cNvSpPr>
            <a:spLocks noGrp="1"/>
          </p:cNvSpPr>
          <p:nvPr>
            <p:ph type="title"/>
          </p:nvPr>
        </p:nvSpPr>
        <p:spPr>
          <a:xfrm>
            <a:off x="838200" y="365126"/>
            <a:ext cx="10515600" cy="966524"/>
          </a:xfrm>
        </p:spPr>
        <p:txBody>
          <a:bodyPr>
            <a:normAutofit fontScale="90000"/>
          </a:bodyPr>
          <a:lstStyle/>
          <a:p>
            <a:r>
              <a:rPr lang="en-US" u="sng" dirty="0"/>
              <a:t>My Report for </a:t>
            </a:r>
            <a:r>
              <a:rPr lang="en-IN" u="sng" dirty="0"/>
              <a:t>Out-of-date Version (OpenSSL)</a:t>
            </a:r>
          </a:p>
        </p:txBody>
      </p:sp>
      <p:sp>
        <p:nvSpPr>
          <p:cNvPr id="3" name="Content Placeholder 2">
            <a:extLst>
              <a:ext uri="{FF2B5EF4-FFF2-40B4-BE49-F238E27FC236}">
                <a16:creationId xmlns:a16="http://schemas.microsoft.com/office/drawing/2014/main" id="{0A239ADE-9263-4740-BB1E-ECDE60F14EF5}"/>
              </a:ext>
            </a:extLst>
          </p:cNvPr>
          <p:cNvSpPr>
            <a:spLocks noGrp="1"/>
          </p:cNvSpPr>
          <p:nvPr>
            <p:ph idx="1"/>
          </p:nvPr>
        </p:nvSpPr>
        <p:spPr/>
        <p:txBody>
          <a:bodyPr>
            <a:normAutofit/>
          </a:bodyPr>
          <a:lstStyle/>
          <a:p>
            <a:r>
              <a:rPr lang="en-US" sz="2400" dirty="0"/>
              <a:t>3 critical vulnerabilities:-</a:t>
            </a:r>
          </a:p>
          <a:p>
            <a:pPr marL="0" indent="0">
              <a:buNone/>
            </a:pPr>
            <a:r>
              <a:rPr lang="en-US" sz="2400" dirty="0"/>
              <a:t>1.) Out-of-date Version (OpenSSL)</a:t>
            </a:r>
          </a:p>
          <a:p>
            <a:pPr marL="0" indent="0">
              <a:buNone/>
            </a:pPr>
            <a:r>
              <a:rPr lang="en-US" sz="2400" dirty="0"/>
              <a:t>2.) Out-of-date Version (Apache)</a:t>
            </a:r>
          </a:p>
          <a:p>
            <a:pPr marL="0" indent="0">
              <a:buNone/>
            </a:pPr>
            <a:r>
              <a:rPr lang="en-US" sz="2400" dirty="0"/>
              <a:t>3.) Out-of-date Version (Tomcat)</a:t>
            </a:r>
            <a:endParaRPr lang="en-IN" sz="2400" dirty="0"/>
          </a:p>
        </p:txBody>
      </p:sp>
    </p:spTree>
    <p:extLst>
      <p:ext uri="{BB962C8B-B14F-4D97-AF65-F5344CB8AC3E}">
        <p14:creationId xmlns:p14="http://schemas.microsoft.com/office/powerpoint/2010/main" val="374846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390-F5F4-40CF-8805-45291FDD18D5}"/>
              </a:ext>
            </a:extLst>
          </p:cNvPr>
          <p:cNvSpPr>
            <a:spLocks noGrp="1"/>
          </p:cNvSpPr>
          <p:nvPr>
            <p:ph type="title"/>
          </p:nvPr>
        </p:nvSpPr>
        <p:spPr>
          <a:xfrm>
            <a:off x="341050" y="276349"/>
            <a:ext cx="10515600" cy="966524"/>
          </a:xfrm>
        </p:spPr>
        <p:txBody>
          <a:bodyPr>
            <a:noAutofit/>
          </a:bodyPr>
          <a:lstStyle/>
          <a:p>
            <a:r>
              <a:rPr lang="en-US" sz="3600" b="1" u="sng" dirty="0"/>
              <a:t>My Report for </a:t>
            </a:r>
            <a:r>
              <a:rPr lang="en-IN" sz="3600" b="1" u="sng" dirty="0"/>
              <a:t>Cross Script Scripting</a:t>
            </a:r>
          </a:p>
        </p:txBody>
      </p:sp>
      <p:sp>
        <p:nvSpPr>
          <p:cNvPr id="3" name="Content Placeholder 2">
            <a:extLst>
              <a:ext uri="{FF2B5EF4-FFF2-40B4-BE49-F238E27FC236}">
                <a16:creationId xmlns:a16="http://schemas.microsoft.com/office/drawing/2014/main" id="{0A239ADE-9263-4740-BB1E-ECDE60F14EF5}"/>
              </a:ext>
            </a:extLst>
          </p:cNvPr>
          <p:cNvSpPr>
            <a:spLocks noGrp="1"/>
          </p:cNvSpPr>
          <p:nvPr>
            <p:ph idx="1"/>
          </p:nvPr>
        </p:nvSpPr>
        <p:spPr>
          <a:xfrm>
            <a:off x="549676" y="1201783"/>
            <a:ext cx="11301274" cy="5379868"/>
          </a:xfrm>
        </p:spPr>
        <p:txBody>
          <a:bodyPr>
            <a:normAutofit/>
          </a:bodyPr>
          <a:lstStyle/>
          <a:p>
            <a:pPr marL="0" indent="0">
              <a:buNone/>
            </a:pPr>
            <a:r>
              <a:rPr lang="en-US" sz="1600" dirty="0">
                <a:latin typeface="Arial" panose="020B0604020202020204" pitchFamily="34" charset="0"/>
                <a:cs typeface="Arial" panose="020B0604020202020204" pitchFamily="34" charset="0"/>
              </a:rPr>
              <a:t>Title 	  : Cross Script Scripting</a:t>
            </a:r>
          </a:p>
          <a:p>
            <a:pPr marL="0" indent="0">
              <a:buNone/>
            </a:pPr>
            <a:r>
              <a:rPr lang="en-US" sz="1600" dirty="0">
                <a:latin typeface="Arial" panose="020B0604020202020204" pitchFamily="34" charset="0"/>
                <a:cs typeface="Arial" panose="020B0604020202020204" pitchFamily="34" charset="0"/>
              </a:rPr>
              <a:t>Domain	  : http://testasp.vulnweb.com/</a:t>
            </a:r>
          </a:p>
          <a:p>
            <a:pPr marL="0" indent="0">
              <a:buNone/>
            </a:pPr>
            <a:r>
              <a:rPr lang="en-US" sz="1600" dirty="0">
                <a:latin typeface="Arial" panose="020B0604020202020204" pitchFamily="34" charset="0"/>
                <a:cs typeface="Arial" panose="020B0604020202020204" pitchFamily="34" charset="0"/>
              </a:rPr>
              <a:t>Subdomain : http://testasp.vulnweb.com/Search.asp</a:t>
            </a:r>
          </a:p>
          <a:p>
            <a:pPr marL="0" indent="0">
              <a:buNone/>
            </a:pPr>
            <a:r>
              <a:rPr lang="en-US" sz="1600" dirty="0">
                <a:latin typeface="Arial" panose="020B0604020202020204" pitchFamily="34" charset="0"/>
                <a:cs typeface="Arial" panose="020B0604020202020204" pitchFamily="34" charset="0"/>
              </a:rPr>
              <a:t>Threat	  : Critical</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Vulnerability Description:-</a:t>
            </a:r>
          </a:p>
          <a:p>
            <a:pPr marL="0" indent="0">
              <a:buNone/>
            </a:pPr>
            <a:r>
              <a:rPr lang="en-US" sz="1600" dirty="0">
                <a:latin typeface="Arial" panose="020B0604020202020204" pitchFamily="34" charset="0"/>
                <a:cs typeface="Arial" panose="020B0604020202020204" pitchFamily="34" charset="0"/>
              </a:rPr>
              <a:t>According to OWASP, 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a:t>
            </a:r>
          </a:p>
        </p:txBody>
      </p:sp>
    </p:spTree>
    <p:extLst>
      <p:ext uri="{BB962C8B-B14F-4D97-AF65-F5344CB8AC3E}">
        <p14:creationId xmlns:p14="http://schemas.microsoft.com/office/powerpoint/2010/main" val="417315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390-F5F4-40CF-8805-45291FDD18D5}"/>
              </a:ext>
            </a:extLst>
          </p:cNvPr>
          <p:cNvSpPr>
            <a:spLocks noGrp="1"/>
          </p:cNvSpPr>
          <p:nvPr>
            <p:ph type="title"/>
          </p:nvPr>
        </p:nvSpPr>
        <p:spPr>
          <a:xfrm>
            <a:off x="341050" y="276349"/>
            <a:ext cx="10515600" cy="966524"/>
          </a:xfrm>
        </p:spPr>
        <p:txBody>
          <a:bodyPr>
            <a:noAutofit/>
          </a:bodyPr>
          <a:lstStyle/>
          <a:p>
            <a:r>
              <a:rPr lang="en-US" sz="3600" b="1" u="sng" dirty="0"/>
              <a:t>My Report for </a:t>
            </a:r>
            <a:r>
              <a:rPr lang="en-IN" sz="3600" b="1" u="sng" dirty="0"/>
              <a:t>Cross Script Scripting</a:t>
            </a:r>
          </a:p>
        </p:txBody>
      </p:sp>
      <p:sp>
        <p:nvSpPr>
          <p:cNvPr id="3" name="Content Placeholder 2">
            <a:extLst>
              <a:ext uri="{FF2B5EF4-FFF2-40B4-BE49-F238E27FC236}">
                <a16:creationId xmlns:a16="http://schemas.microsoft.com/office/drawing/2014/main" id="{0A239ADE-9263-4740-BB1E-ECDE60F14EF5}"/>
              </a:ext>
            </a:extLst>
          </p:cNvPr>
          <p:cNvSpPr>
            <a:spLocks noGrp="1"/>
          </p:cNvSpPr>
          <p:nvPr>
            <p:ph idx="1"/>
          </p:nvPr>
        </p:nvSpPr>
        <p:spPr>
          <a:xfrm>
            <a:off x="426128" y="1100831"/>
            <a:ext cx="11424822" cy="5480820"/>
          </a:xfrm>
        </p:spPr>
        <p:txBody>
          <a:bodyPr>
            <a:normAutofit fontScale="85000" lnSpcReduction="20000"/>
          </a:bodyPr>
          <a:lstStyle/>
          <a:p>
            <a:pPr marL="0" indent="0">
              <a:buNone/>
            </a:pPr>
            <a:r>
              <a:rPr lang="en-US" sz="1400" dirty="0">
                <a:latin typeface="Arial" panose="020B0604020202020204" pitchFamily="34" charset="0"/>
                <a:cs typeface="Arial" panose="020B0604020202020204" pitchFamily="34" charset="0"/>
              </a:rPr>
              <a:t>Steps to reproduce:-</a:t>
            </a:r>
          </a:p>
          <a:p>
            <a:pPr marL="0" indent="0">
              <a:buNone/>
            </a:pPr>
            <a:r>
              <a:rPr lang="en-US" sz="1400" dirty="0">
                <a:latin typeface="Arial" panose="020B0604020202020204" pitchFamily="34" charset="0"/>
                <a:cs typeface="Arial" panose="020B0604020202020204" pitchFamily="34" charset="0"/>
              </a:rPr>
              <a:t>Step 1: Visit http://testasp.vulnweb.com/</a:t>
            </a:r>
          </a:p>
          <a:p>
            <a:pPr marL="0" indent="0">
              <a:buNone/>
            </a:pPr>
            <a:r>
              <a:rPr lang="en-US" sz="1400" dirty="0">
                <a:latin typeface="Arial" panose="020B0604020202020204" pitchFamily="34" charset="0"/>
                <a:cs typeface="Arial" panose="020B0604020202020204" pitchFamily="34" charset="0"/>
              </a:rPr>
              <a:t>Step 2: On the top menu you will find a search option.</a:t>
            </a:r>
          </a:p>
          <a:p>
            <a:pPr marL="0" indent="0">
              <a:buNone/>
            </a:pPr>
            <a:r>
              <a:rPr lang="en-US" sz="1400" dirty="0">
                <a:latin typeface="Arial" panose="020B0604020202020204" pitchFamily="34" charset="0"/>
                <a:cs typeface="Arial" panose="020B0604020202020204" pitchFamily="34" charset="0"/>
              </a:rPr>
              <a:t>Step 3: Click on it and you will be prompted with the Search box.</a:t>
            </a:r>
          </a:p>
          <a:p>
            <a:pPr marL="0" indent="0">
              <a:buNone/>
            </a:pPr>
            <a:r>
              <a:rPr lang="en-US" sz="1400" dirty="0">
                <a:latin typeface="Arial" panose="020B0604020202020204" pitchFamily="34" charset="0"/>
                <a:cs typeface="Arial" panose="020B0604020202020204" pitchFamily="34" charset="0"/>
              </a:rPr>
              <a:t>Step 4: You can intercept the request in Burp Suite</a:t>
            </a:r>
          </a:p>
          <a:p>
            <a:pPr marL="0" indent="0">
              <a:buNone/>
            </a:pPr>
            <a:r>
              <a:rPr lang="en-US" sz="1400" dirty="0">
                <a:latin typeface="Arial" panose="020B0604020202020204" pitchFamily="34" charset="0"/>
                <a:cs typeface="Arial" panose="020B0604020202020204" pitchFamily="34" charset="0"/>
              </a:rPr>
              <a:t>Step 5: Now you can find different payloads for XSS. </a:t>
            </a:r>
          </a:p>
          <a:p>
            <a:pPr marL="0" indent="0">
              <a:buNone/>
            </a:pPr>
            <a:r>
              <a:rPr lang="en-US" sz="1400" dirty="0">
                <a:latin typeface="Arial" panose="020B0604020202020204" pitchFamily="34" charset="0"/>
                <a:cs typeface="Arial" panose="020B0604020202020204" pitchFamily="34" charset="0"/>
              </a:rPr>
              <a:t>Step 6: Send the request to the intruder and paste all the payloads.</a:t>
            </a:r>
          </a:p>
          <a:p>
            <a:pPr marL="0" indent="0">
              <a:buNone/>
            </a:pPr>
            <a:r>
              <a:rPr lang="en-US" sz="1400" dirty="0">
                <a:latin typeface="Arial" panose="020B0604020202020204" pitchFamily="34" charset="0"/>
                <a:cs typeface="Arial" panose="020B0604020202020204" pitchFamily="34" charset="0"/>
              </a:rPr>
              <a:t>Step 7: We notice that script payload can work</a:t>
            </a:r>
          </a:p>
          <a:p>
            <a:pPr marL="0" indent="0">
              <a:buNone/>
            </a:pPr>
            <a:r>
              <a:rPr lang="en-US" sz="1400" dirty="0">
                <a:latin typeface="Arial" panose="020B0604020202020204" pitchFamily="34" charset="0"/>
                <a:cs typeface="Arial" panose="020B0604020202020204" pitchFamily="34" charset="0"/>
              </a:rPr>
              <a:t>Step 8: Search for "&lt;script&gt;alert(1)&lt;/script&gt;"</a:t>
            </a:r>
          </a:p>
          <a:p>
            <a:pPr marL="0" indent="0">
              <a:buNone/>
            </a:pPr>
            <a:r>
              <a:rPr lang="en-US" sz="1400" dirty="0">
                <a:latin typeface="Arial" panose="020B0604020202020204" pitchFamily="34" charset="0"/>
                <a:cs typeface="Arial" panose="020B0604020202020204" pitchFamily="34" charset="0"/>
              </a:rPr>
              <a:t>Step 9: We see alert message is </a:t>
            </a:r>
            <a:r>
              <a:rPr lang="en-US" sz="1400" dirty="0" err="1">
                <a:latin typeface="Arial" panose="020B0604020202020204" pitchFamily="34" charset="0"/>
                <a:cs typeface="Arial" panose="020B0604020202020204" pitchFamily="34" charset="0"/>
              </a:rPr>
              <a:t>promted</a:t>
            </a: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Impact:-</a:t>
            </a:r>
          </a:p>
          <a:p>
            <a:pPr marL="0" indent="0">
              <a:buNone/>
            </a:pPr>
            <a:r>
              <a:rPr lang="en-US" sz="1400" dirty="0">
                <a:latin typeface="Arial" panose="020B0604020202020204" pitchFamily="34" charset="0"/>
                <a:cs typeface="Arial" panose="020B0604020202020204" pitchFamily="34" charset="0"/>
              </a:rPr>
              <a:t>XSS can have huge implications for a web application and its users. User accounts can be hijacked, credentials could be stolen, sensitive data could be exfiltrated, and lastly, access to your client computers can be obtained by man-in-the-middle attacks. This can be very critical and this threat should be eliminated as soon as possible.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Mitigation:-</a:t>
            </a:r>
          </a:p>
          <a:p>
            <a:pPr marL="0" indent="0">
              <a:buNone/>
            </a:pPr>
            <a:r>
              <a:rPr lang="en-US" sz="1400" dirty="0">
                <a:latin typeface="Arial" panose="020B0604020202020204" pitchFamily="34" charset="0"/>
                <a:cs typeface="Arial" panose="020B0604020202020204" pitchFamily="34" charset="0"/>
              </a:rPr>
              <a:t>Recommended remedy is that the users input is sanitized by removing special characters &lt;,&gt;,',",&amp;,/ and JavaScript </a:t>
            </a:r>
            <a:r>
              <a:rPr lang="en-US" sz="1400" dirty="0" err="1">
                <a:latin typeface="Arial" panose="020B0604020202020204" pitchFamily="34" charset="0"/>
                <a:cs typeface="Arial" panose="020B0604020202020204" pitchFamily="34" charset="0"/>
              </a:rPr>
              <a:t>onEvent</a:t>
            </a:r>
            <a:r>
              <a:rPr lang="en-US" sz="1400" dirty="0">
                <a:latin typeface="Arial" panose="020B0604020202020204" pitchFamily="34" charset="0"/>
                <a:cs typeface="Arial" panose="020B0604020202020204" pitchFamily="34" charset="0"/>
              </a:rPr>
              <a:t> actions. Also, if special characters are required in the affected parameters, output encoding should be used to replace special characters with their HTML equivalent.</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POC including screenshot/ screen recording is included in the report which is attached : Image_1,Video_1</a:t>
            </a:r>
          </a:p>
        </p:txBody>
      </p:sp>
    </p:spTree>
    <p:extLst>
      <p:ext uri="{BB962C8B-B14F-4D97-AF65-F5344CB8AC3E}">
        <p14:creationId xmlns:p14="http://schemas.microsoft.com/office/powerpoint/2010/main" val="348705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390-F5F4-40CF-8805-45291FDD18D5}"/>
              </a:ext>
            </a:extLst>
          </p:cNvPr>
          <p:cNvSpPr>
            <a:spLocks noGrp="1"/>
          </p:cNvSpPr>
          <p:nvPr>
            <p:ph type="title"/>
          </p:nvPr>
        </p:nvSpPr>
        <p:spPr>
          <a:xfrm>
            <a:off x="341050" y="276349"/>
            <a:ext cx="10515600" cy="966524"/>
          </a:xfrm>
        </p:spPr>
        <p:txBody>
          <a:bodyPr>
            <a:noAutofit/>
          </a:bodyPr>
          <a:lstStyle/>
          <a:p>
            <a:r>
              <a:rPr lang="en-US" sz="3600" b="1" u="sng" dirty="0"/>
              <a:t>My Report for </a:t>
            </a:r>
            <a:r>
              <a:rPr lang="en-IN" sz="3600" b="1" u="sng" dirty="0"/>
              <a:t>Cross Script Scripting (Image)</a:t>
            </a:r>
          </a:p>
        </p:txBody>
      </p:sp>
      <p:pic>
        <p:nvPicPr>
          <p:cNvPr id="5" name="Content Placeholder 4">
            <a:extLst>
              <a:ext uri="{FF2B5EF4-FFF2-40B4-BE49-F238E27FC236}">
                <a16:creationId xmlns:a16="http://schemas.microsoft.com/office/drawing/2014/main" id="{D6B3DAD9-3FAC-40EF-A217-6B9C30D4F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17" y="1100138"/>
            <a:ext cx="11123719" cy="5481637"/>
          </a:xfrm>
        </p:spPr>
      </p:pic>
    </p:spTree>
    <p:extLst>
      <p:ext uri="{BB962C8B-B14F-4D97-AF65-F5344CB8AC3E}">
        <p14:creationId xmlns:p14="http://schemas.microsoft.com/office/powerpoint/2010/main" val="280315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390-F5F4-40CF-8805-45291FDD18D5}"/>
              </a:ext>
            </a:extLst>
          </p:cNvPr>
          <p:cNvSpPr>
            <a:spLocks noGrp="1"/>
          </p:cNvSpPr>
          <p:nvPr>
            <p:ph type="title"/>
          </p:nvPr>
        </p:nvSpPr>
        <p:spPr>
          <a:xfrm>
            <a:off x="0" y="81041"/>
            <a:ext cx="10515600" cy="966524"/>
          </a:xfrm>
        </p:spPr>
        <p:txBody>
          <a:bodyPr>
            <a:noAutofit/>
          </a:bodyPr>
          <a:lstStyle/>
          <a:p>
            <a:pPr algn="ctr"/>
            <a:r>
              <a:rPr lang="en-US" sz="3600" u="sng" dirty="0"/>
              <a:t>Image for POC of </a:t>
            </a:r>
            <a:r>
              <a:rPr lang="en-US" sz="3600" u="sng" dirty="0" err="1"/>
              <a:t>Burpsuit</a:t>
            </a:r>
            <a:r>
              <a:rPr lang="en-US" sz="3600" u="sng" dirty="0"/>
              <a:t> </a:t>
            </a:r>
            <a:endParaRPr lang="en-IN" sz="3600" u="sng" dirty="0"/>
          </a:p>
        </p:txBody>
      </p:sp>
      <p:pic>
        <p:nvPicPr>
          <p:cNvPr id="7" name="Content Placeholder 6">
            <a:extLst>
              <a:ext uri="{FF2B5EF4-FFF2-40B4-BE49-F238E27FC236}">
                <a16:creationId xmlns:a16="http://schemas.microsoft.com/office/drawing/2014/main" id="{A7D41C19-54EE-43F5-B605-76B4FFD1B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296" y="976544"/>
            <a:ext cx="7504013" cy="5289612"/>
          </a:xfrm>
        </p:spPr>
      </p:pic>
    </p:spTree>
    <p:extLst>
      <p:ext uri="{BB962C8B-B14F-4D97-AF65-F5344CB8AC3E}">
        <p14:creationId xmlns:p14="http://schemas.microsoft.com/office/powerpoint/2010/main" val="253312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4390-F5F4-40CF-8805-45291FDD18D5}"/>
              </a:ext>
            </a:extLst>
          </p:cNvPr>
          <p:cNvSpPr>
            <a:spLocks noGrp="1"/>
          </p:cNvSpPr>
          <p:nvPr>
            <p:ph type="title"/>
          </p:nvPr>
        </p:nvSpPr>
        <p:spPr>
          <a:xfrm>
            <a:off x="0" y="81041"/>
            <a:ext cx="10515600" cy="966524"/>
          </a:xfrm>
        </p:spPr>
        <p:txBody>
          <a:bodyPr>
            <a:noAutofit/>
          </a:bodyPr>
          <a:lstStyle/>
          <a:p>
            <a:pPr algn="ctr"/>
            <a:r>
              <a:rPr lang="en-US" sz="3600" u="sng" dirty="0"/>
              <a:t>Video for POC</a:t>
            </a:r>
            <a:endParaRPr lang="en-IN" sz="3600" u="sng" dirty="0"/>
          </a:p>
        </p:txBody>
      </p:sp>
      <p:pic>
        <p:nvPicPr>
          <p:cNvPr id="5" name="Video_1">
            <a:hlinkClick r:id="" action="ppaction://media"/>
            <a:extLst>
              <a:ext uri="{FF2B5EF4-FFF2-40B4-BE49-F238E27FC236}">
                <a16:creationId xmlns:a16="http://schemas.microsoft.com/office/drawing/2014/main" id="{D734A4EC-1393-4885-8B6D-1DA214843B1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18586" y="852020"/>
            <a:ext cx="9507791" cy="5125248"/>
          </a:xfrm>
        </p:spPr>
      </p:pic>
    </p:spTree>
    <p:extLst>
      <p:ext uri="{BB962C8B-B14F-4D97-AF65-F5344CB8AC3E}">
        <p14:creationId xmlns:p14="http://schemas.microsoft.com/office/powerpoint/2010/main" val="39994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0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48A6-82E6-43C5-84DF-0997527F5539}"/>
              </a:ext>
            </a:extLst>
          </p:cNvPr>
          <p:cNvSpPr>
            <a:spLocks noGrp="1"/>
          </p:cNvSpPr>
          <p:nvPr>
            <p:ph type="title"/>
          </p:nvPr>
        </p:nvSpPr>
        <p:spPr>
          <a:xfrm>
            <a:off x="3593498" y="2604448"/>
            <a:ext cx="5461725" cy="1400530"/>
          </a:xfrm>
        </p:spPr>
        <p:txBody>
          <a:bodyPr/>
          <a:lstStyle/>
          <a:p>
            <a:r>
              <a:rPr lang="en-US" sz="6000" b="1" dirty="0"/>
              <a:t>THANK YOU!!</a:t>
            </a:r>
            <a:endParaRPr lang="en-IN" sz="6000" b="1" dirty="0"/>
          </a:p>
        </p:txBody>
      </p:sp>
    </p:spTree>
    <p:extLst>
      <p:ext uri="{BB962C8B-B14F-4D97-AF65-F5344CB8AC3E}">
        <p14:creationId xmlns:p14="http://schemas.microsoft.com/office/powerpoint/2010/main" val="2883979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42</TotalTime>
  <Words>546</Words>
  <Application>Microsoft Office PowerPoint</Application>
  <PresentationFormat>Widescreen</PresentationFormat>
  <Paragraphs>40</Paragraphs>
  <Slides>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ETHICAL HACKING      TASK 3 </vt:lpstr>
      <vt:lpstr>My Report for Out-of-date Version (OpenSSL)</vt:lpstr>
      <vt:lpstr>My Report for Cross Script Scripting</vt:lpstr>
      <vt:lpstr>My Report for Cross Script Scripting</vt:lpstr>
      <vt:lpstr>My Report for Cross Script Scripting (Image)</vt:lpstr>
      <vt:lpstr>Image for POC of Burpsuit </vt:lpstr>
      <vt:lpstr>Video for POC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TASK 2 </dc:title>
  <dc:creator>Neil Nowgaonkar</dc:creator>
  <cp:lastModifiedBy>Neil Nowgaonkar</cp:lastModifiedBy>
  <cp:revision>12</cp:revision>
  <dcterms:created xsi:type="dcterms:W3CDTF">2021-07-30T08:04:20Z</dcterms:created>
  <dcterms:modified xsi:type="dcterms:W3CDTF">2021-08-01T07:22:26Z</dcterms:modified>
</cp:coreProperties>
</file>