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15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36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49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1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6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9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37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5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47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0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4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6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5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FD6851-266E-4880-8A6D-CCD6E3A19993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7E8D-3CDF-4A50-BE99-4E4FAC28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307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D5C0-029E-4038-83DE-1574D2E35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902257"/>
          </a:xfrm>
        </p:spPr>
        <p:txBody>
          <a:bodyPr/>
          <a:lstStyle/>
          <a:p>
            <a:r>
              <a:rPr lang="en-US" b="1" u="sng" dirty="0"/>
              <a:t>ETHICAL HACKING </a:t>
            </a:r>
            <a:r>
              <a:rPr lang="en-US" b="1" dirty="0"/>
              <a:t>					</a:t>
            </a:r>
            <a:r>
              <a:rPr lang="en-US" b="1" u="sng" dirty="0"/>
              <a:t>TASK 2 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DBC4F-6BBF-406A-B4D6-51F1ABCA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548779"/>
            <a:ext cx="8825658" cy="861420"/>
          </a:xfrm>
        </p:spPr>
        <p:txBody>
          <a:bodyPr/>
          <a:lstStyle/>
          <a:p>
            <a:r>
              <a:rPr lang="en-US" b="1" dirty="0"/>
              <a:t>-By Neil Uri Nowgaonkar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5637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0E01-2683-4FF4-ADEE-5A2EF4F0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38"/>
            <a:ext cx="10515600" cy="1002036"/>
          </a:xfrm>
        </p:spPr>
        <p:txBody>
          <a:bodyPr/>
          <a:lstStyle/>
          <a:p>
            <a:pPr algn="ctr"/>
            <a:r>
              <a:rPr lang="en-US" u="sng" dirty="0" err="1"/>
              <a:t>Netsparker</a:t>
            </a:r>
            <a:r>
              <a:rPr lang="en-US" u="sng" dirty="0"/>
              <a:t> Found Vulnerabilities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40DA5-7600-4B48-A9B9-A3EB6638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91" y="1242874"/>
            <a:ext cx="9947688" cy="533652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819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FEB3-23E8-4D8B-91C0-9CC3F0BC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6" y="223082"/>
            <a:ext cx="10951346" cy="646929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err="1"/>
              <a:t>Netsparker</a:t>
            </a:r>
            <a:r>
              <a:rPr lang="en-US" sz="3600" u="sng" dirty="0"/>
              <a:t> Report For </a:t>
            </a:r>
            <a:r>
              <a:rPr lang="en-IN" sz="3600" u="sng" dirty="0"/>
              <a:t>Out-of-date Version (OpenSSL)</a:t>
            </a:r>
            <a:br>
              <a:rPr lang="en-IN" sz="3600" u="sng" dirty="0"/>
            </a:br>
            <a:endParaRPr lang="en-IN" sz="36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97AF2-1B73-491D-850E-6E7651C55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84" y="1434282"/>
            <a:ext cx="10093912" cy="520063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926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4390-F5F4-40CF-8805-45291FDD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52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My Report for </a:t>
            </a:r>
            <a:r>
              <a:rPr lang="en-IN" u="sng" dirty="0"/>
              <a:t>Out-of-date Version (OpenSSL)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9ADE-9263-4740-BB1E-ECDE60F1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 critical vulnerabilities:-</a:t>
            </a:r>
          </a:p>
          <a:p>
            <a:pPr marL="0" indent="0">
              <a:buNone/>
            </a:pPr>
            <a:r>
              <a:rPr lang="en-US" sz="2400" dirty="0"/>
              <a:t>1.) Out-of-date Version (OpenSSL)</a:t>
            </a:r>
          </a:p>
          <a:p>
            <a:pPr marL="0" indent="0">
              <a:buNone/>
            </a:pPr>
            <a:r>
              <a:rPr lang="en-US" sz="2400" dirty="0"/>
              <a:t>2.) Out-of-date Version (Apache)</a:t>
            </a:r>
          </a:p>
          <a:p>
            <a:pPr marL="0" indent="0">
              <a:buNone/>
            </a:pPr>
            <a:r>
              <a:rPr lang="en-US" sz="2400" dirty="0"/>
              <a:t>3.) Out-of-date Version (Tomcat)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846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4390-F5F4-40CF-8805-45291FDD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0" y="276349"/>
            <a:ext cx="10515600" cy="966524"/>
          </a:xfrm>
        </p:spPr>
        <p:txBody>
          <a:bodyPr>
            <a:noAutofit/>
          </a:bodyPr>
          <a:lstStyle/>
          <a:p>
            <a:r>
              <a:rPr lang="en-US" sz="3600" b="1" u="sng" dirty="0"/>
              <a:t>My Report for </a:t>
            </a:r>
            <a:r>
              <a:rPr lang="en-IN" sz="3600" b="1" u="sng" dirty="0"/>
              <a:t>Out-of-date Version (OpenSSL)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9ADE-9263-4740-BB1E-ECDE60F1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76" y="1201783"/>
            <a:ext cx="11301274" cy="53798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URL 		:http://zero.webappsecurity.com/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Identified Version	: 0.9.8e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Latest Version	: 1.1.1k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Operating System 	: Kali Linux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Tools		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Netsparker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Summary:-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Zero Bank's main website hhttps://zero.webappsecurity.com/  has an endpoint that is vulnerable as it has Out-of-date Version (OpenSSL) version 0.9.8e. As this is a old version of OpenSSL it is a critical threat to the website as an black hat attacker might take advantage of this. Also support for 0.9.8e has ended in 2006.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Impact:-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1.) A flaw in DTLS support - An attacker could create a malicious client or server that could trigger a heap overflow.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2.) A flaw was found in the SSL_get_shared_ciphers() utility function- An attacker could send a list of ciphers to an application that used this function and overrun a buffer with a single byte. Few applications make use of this vulnerable function and generally it is used only when applications are compiled for debugging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Remedy:-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Please upgrade your installation of OpenSSL to the latest stable version i.e. 1.1.1k</a:t>
            </a:r>
          </a:p>
        </p:txBody>
      </p:sp>
    </p:spTree>
    <p:extLst>
      <p:ext uri="{BB962C8B-B14F-4D97-AF65-F5344CB8AC3E}">
        <p14:creationId xmlns:p14="http://schemas.microsoft.com/office/powerpoint/2010/main" val="417315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4390-F5F4-40CF-8805-45291FDD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041"/>
            <a:ext cx="10515600" cy="966524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/>
              <a:t>My Report for </a:t>
            </a:r>
            <a:r>
              <a:rPr lang="en-IN" sz="3600" u="sng" dirty="0"/>
              <a:t>Out-of-date Version (OpenSSL) -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916E9-83E8-491A-B68E-AFFE58B9B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0" y="1331913"/>
            <a:ext cx="11289437" cy="484505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3127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283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ETHICAL HACKING      TASK 2 </vt:lpstr>
      <vt:lpstr>Netsparker Found Vulnerabilities</vt:lpstr>
      <vt:lpstr>Netsparker Report For Out-of-date Version (OpenSSL) </vt:lpstr>
      <vt:lpstr>My Report for Out-of-date Version (OpenSSL)</vt:lpstr>
      <vt:lpstr>My Report for Out-of-date Version (OpenSSL)</vt:lpstr>
      <vt:lpstr>My Report for Out-of-date Version (OpenSSL) -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TASK 2 </dc:title>
  <dc:creator>Neil Nowgaonkar</dc:creator>
  <cp:lastModifiedBy>Neil Nowgaonkar</cp:lastModifiedBy>
  <cp:revision>10</cp:revision>
  <dcterms:created xsi:type="dcterms:W3CDTF">2021-07-30T08:04:20Z</dcterms:created>
  <dcterms:modified xsi:type="dcterms:W3CDTF">2021-08-01T06:50:32Z</dcterms:modified>
</cp:coreProperties>
</file>