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ab46f5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ab46f5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ab46f50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ab46f50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ab46f5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ab46f5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dab46f50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dab46f50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dab46f5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dab46f5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dab46f50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dab46f50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ab46f50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ab46f50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Files/Messages can be compressed down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An ASCII encoding of “ABBABCDDDCBBABBD” would be 128 bits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Each ASCII character is 8 bits, 8 x 16 characters = 128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Because every single ASCII character isn’t being used in this message, it can be compressed using Huffman Coding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 Length Encoding: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Huffman Coding uses variable length encoding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The code assigned to a character depends on how frequently the character appears in the message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>
                <a:solidFill>
                  <a:srgbClr val="000000"/>
                </a:solidFill>
              </a:rPr>
              <a:t>A frequently </a:t>
            </a:r>
            <a:r>
              <a:rPr lang="en" sz="2200">
                <a:solidFill>
                  <a:srgbClr val="000000"/>
                </a:solidFill>
              </a:rPr>
              <a:t>occurring</a:t>
            </a:r>
            <a:r>
              <a:rPr lang="en" sz="2200">
                <a:solidFill>
                  <a:srgbClr val="000000"/>
                </a:solidFill>
              </a:rPr>
              <a:t> character would </a:t>
            </a:r>
            <a:r>
              <a:rPr lang="en" sz="2200">
                <a:solidFill>
                  <a:srgbClr val="000000"/>
                </a:solidFill>
              </a:rPr>
              <a:t>receive</a:t>
            </a:r>
            <a:r>
              <a:rPr lang="en" sz="2200">
                <a:solidFill>
                  <a:srgbClr val="000000"/>
                </a:solidFill>
              </a:rPr>
              <a:t> a shorter code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>
                <a:solidFill>
                  <a:srgbClr val="000000"/>
                </a:solidFill>
              </a:rPr>
              <a:t>A rare character </a:t>
            </a:r>
            <a:r>
              <a:rPr lang="en" sz="2200">
                <a:solidFill>
                  <a:srgbClr val="000000"/>
                </a:solidFill>
              </a:rPr>
              <a:t>receives</a:t>
            </a:r>
            <a:r>
              <a:rPr lang="en" sz="2200">
                <a:solidFill>
                  <a:srgbClr val="000000"/>
                </a:solidFill>
              </a:rPr>
              <a:t> a longer code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 - Basic Overview: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00025" y="1100400"/>
            <a:ext cx="85206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“ABBABCDDDCBBABBD”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First, sort each character in increasing order (by frequency)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5" name="Google Shape;105;p16"/>
          <p:cNvSpPr/>
          <p:nvPr/>
        </p:nvSpPr>
        <p:spPr>
          <a:xfrm>
            <a:off x="906300" y="23304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788425" y="23304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611700" y="23304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434975" y="23304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077000" y="28719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959125" y="28719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782400" y="28719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05675" y="28719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 - Basic Overview: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41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Create a Huffman Tree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Merge the two least </a:t>
            </a:r>
            <a:r>
              <a:rPr lang="en" sz="2200">
                <a:solidFill>
                  <a:srgbClr val="000000"/>
                </a:solidFill>
              </a:rPr>
              <a:t>occurring</a:t>
            </a:r>
            <a:r>
              <a:rPr lang="en" sz="2200">
                <a:solidFill>
                  <a:srgbClr val="000000"/>
                </a:solidFill>
              </a:rPr>
              <a:t> characters into a node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This node represents the sum of their frequencies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Repeat until every character has merged into the tree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700900" y="38958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107600" y="38958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348300" y="3200775"/>
            <a:ext cx="6474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2" name="Google Shape;122;p17"/>
          <p:cNvCxnSpPr>
            <a:stCxn id="119" idx="0"/>
            <a:endCxn id="121" idx="1"/>
          </p:cNvCxnSpPr>
          <p:nvPr/>
        </p:nvCxnSpPr>
        <p:spPr>
          <a:xfrm flipH="1" rot="10800000">
            <a:off x="4024600" y="3471375"/>
            <a:ext cx="323700" cy="4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21" idx="3"/>
            <a:endCxn id="120" idx="0"/>
          </p:cNvCxnSpPr>
          <p:nvPr/>
        </p:nvCxnSpPr>
        <p:spPr>
          <a:xfrm>
            <a:off x="4995700" y="3471525"/>
            <a:ext cx="435600" cy="4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3871600" y="44373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278300" y="4437375"/>
            <a:ext cx="3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 - Basic Overview: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Now, give the edges a binary digit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700"/>
            <a:ext cx="3095525" cy="32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3295500" y="2040525"/>
            <a:ext cx="553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tree represents each character in the message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Notice that,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frequent chars are given shorter codes (ex: B is given just ‘0’), non-frequent chars are given longer codes (ex: C is given ‘110’)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 - Comparison:</a:t>
            </a:r>
            <a:endParaRPr b="1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“</a:t>
            </a:r>
            <a:r>
              <a:rPr lang="en" sz="2200">
                <a:solidFill>
                  <a:srgbClr val="000000"/>
                </a:solidFill>
              </a:rPr>
              <a:t>ABBABCDDDCBBABBD”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Using ASCII encoding, 128 bits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>
                <a:solidFill>
                  <a:srgbClr val="000000"/>
                </a:solidFill>
              </a:rPr>
              <a:t>Each character in message represented by 8 bits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Using Huffman coding, 30 bits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>
                <a:solidFill>
                  <a:srgbClr val="000000"/>
                </a:solidFill>
              </a:rPr>
              <a:t>B = 1 bit, D = 2 bit, A = 3 bit, C = 3 bit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>
                <a:solidFill>
                  <a:srgbClr val="000000"/>
                </a:solidFill>
              </a:rPr>
              <a:t>7(1) + 4(2) + 3(3) + 2(3) = 30 bits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475" y="0"/>
            <a:ext cx="1993525" cy="20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Huffman Coding - Decoding:</a:t>
            </a:r>
            <a:endParaRPr b="1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298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When a message has been encoded, to read the message, you need to decode it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 Huffman Coding, to decode, just follow the Huffman Tree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" y="2467350"/>
            <a:ext cx="2324375" cy="24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965600" y="2495250"/>
            <a:ext cx="500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“BACC” = “0 111 110 110”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“0 111 110 110” = “BACC”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