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3" r:id="rId5"/>
    <p:sldId id="264" r:id="rId6"/>
    <p:sldId id="259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4F9-263B-4109-A6D2-5F929F3589E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199D-4A2C-4ECC-BB80-5DBB8181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620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ECE 540 Final Project</a:t>
            </a:r>
            <a:br>
              <a:rPr lang="en-US" dirty="0" smtClean="0"/>
            </a:br>
            <a:r>
              <a:rPr lang="en-US" sz="3200" dirty="0" smtClean="0"/>
              <a:t>Development Updates 11/21/15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BotSim2.0 Long-Range Sensor Requirements</a:t>
            </a:r>
          </a:p>
          <a:p>
            <a:endParaRPr lang="en-US" sz="2800" dirty="0"/>
          </a:p>
          <a:p>
            <a:r>
              <a:rPr lang="en-US" sz="2800" dirty="0" smtClean="0"/>
              <a:t>Source Code Review</a:t>
            </a:r>
          </a:p>
          <a:p>
            <a:endParaRPr lang="en-US" sz="2800" dirty="0"/>
          </a:p>
          <a:p>
            <a:r>
              <a:rPr lang="en-US" sz="2800" dirty="0" smtClean="0"/>
              <a:t>Work In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Source Code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Main Screen Build (1024 x 972)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BMP2COE Conversion Script (MATLAB)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Manual BMP File Build</a:t>
            </a:r>
          </a:p>
          <a:p>
            <a:endParaRPr lang="en-US" sz="2800" dirty="0"/>
          </a:p>
          <a:p>
            <a:r>
              <a:rPr lang="en-US" sz="2800" dirty="0" smtClean="0"/>
              <a:t>Verilog Modules Modified for New Signals</a:t>
            </a:r>
          </a:p>
          <a:p>
            <a:endParaRPr lang="en-US" sz="2800" dirty="0"/>
          </a:p>
          <a:p>
            <a:r>
              <a:rPr lang="en-US" sz="2800" dirty="0" smtClean="0"/>
              <a:t>Next Steps / HELP NEEDED</a:t>
            </a:r>
          </a:p>
        </p:txBody>
      </p:sp>
    </p:spTree>
    <p:extLst>
      <p:ext uri="{BB962C8B-B14F-4D97-AF65-F5344CB8AC3E}">
        <p14:creationId xmlns:p14="http://schemas.microsoft.com/office/powerpoint/2010/main" val="22425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BotSim2.0 Long-Range Sensor Requirements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Sensors to detect obstacles at two cells and beyond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Begin with 4 cells deep (2 bits)	Cells 2 – 5 visible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Step to 8 cells deep (3 bits)	Cells </a:t>
            </a:r>
            <a:r>
              <a:rPr lang="en-US" sz="1600" dirty="0"/>
              <a:t>2 – 9 visible</a:t>
            </a:r>
            <a:endParaRPr lang="en-US" sz="16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Up to 16 cells deep (4 bits)	Cells 2 – 17 visible</a:t>
            </a:r>
          </a:p>
          <a:p>
            <a:endParaRPr lang="en-US" sz="2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Long-range sensor register configuration: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2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219200" y="3037318"/>
            <a:ext cx="4137124" cy="1935419"/>
            <a:chOff x="1219200" y="4082534"/>
            <a:chExt cx="4137124" cy="1935419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0" y="4495800"/>
              <a:ext cx="3581400" cy="386443"/>
              <a:chOff x="1371600" y="4495800"/>
              <a:chExt cx="3581400" cy="38644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71600" y="4495800"/>
                <a:ext cx="35814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828800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67578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716404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173604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627453" y="44958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099727" y="4501243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07943" y="4501243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75863" y="4082534"/>
              <a:ext cx="3448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7      6      5       4       3      2      1      0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1990885" y="4111982"/>
              <a:ext cx="76495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0" dirty="0" smtClean="0"/>
                <a:t>}</a:t>
              </a:r>
              <a:endParaRPr lang="en-US" sz="144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3819685" y="4111982"/>
              <a:ext cx="76495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0" dirty="0" smtClean="0"/>
                <a:t>}</a:t>
              </a:r>
              <a:endParaRPr lang="en-US" sz="14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7091" y="5648621"/>
              <a:ext cx="2665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LProxL		LProxR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8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Source </a:t>
            </a:r>
            <a:r>
              <a:rPr lang="en-US" sz="2800" dirty="0"/>
              <a:t>Code Review (Bot_pgm31</a:t>
            </a:r>
            <a:r>
              <a:rPr lang="en-US" sz="28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Bot Pseudo-code (Infinite loop)</a:t>
            </a:r>
          </a:p>
          <a:p>
            <a:endParaRPr lang="en-US" sz="1000" dirty="0" smtClean="0"/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while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(1)  {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get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motor control input from "the system"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simulate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the rojobot  (was in rojobot.v)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accumulate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motor distance changes since the last time rojobot moved</a:t>
            </a:r>
          </a:p>
          <a:p>
            <a:pPr lvl="1"/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if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(distance change &gt;= move threshold {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	calculate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new rojobot location coordinates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	update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rojobot's location and orientation</a:t>
            </a:r>
          </a:p>
          <a:p>
            <a:r>
              <a:rPr lang="en-US" sz="1000" dirty="0" smtClean="0"/>
              <a:t>		get </a:t>
            </a:r>
            <a:r>
              <a:rPr lang="en-US" sz="1000" dirty="0"/>
              <a:t>new sensor values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	update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system interface registers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	clear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rojobot distance counters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	clear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accumulated motor distance changes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}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	wait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for next sample interval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Function: Get new sensor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Occurs during </a:t>
            </a:r>
            <a:r>
              <a:rPr lang="en-US" sz="1600" i="1" dirty="0" smtClean="0"/>
              <a:t>upd_sysregs</a:t>
            </a:r>
            <a:r>
              <a:rPr lang="en-US" sz="1600" dirty="0"/>
              <a:t> function</a:t>
            </a:r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Executed through </a:t>
            </a:r>
            <a:r>
              <a:rPr lang="en-US" sz="1600" i="1" dirty="0" smtClean="0"/>
              <a:t>get_sensors</a:t>
            </a:r>
            <a:r>
              <a:rPr lang="en-US" sz="1600" dirty="0" smtClean="0"/>
              <a:t> function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C</a:t>
            </a:r>
            <a:r>
              <a:rPr lang="en-US" sz="1400" dirty="0" smtClean="0"/>
              <a:t>hecks current orientation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Checks current location</a:t>
            </a:r>
            <a:endParaRPr lang="en-US" sz="1400" i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Checks sensors through </a:t>
            </a:r>
            <a:r>
              <a:rPr lang="en-US" sz="1600" i="1" dirty="0" smtClean="0"/>
              <a:t>set_senvalues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Reads map locations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Determines black line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Determines obstacle (front, left or right)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477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WIP</a:t>
            </a:r>
            <a:r>
              <a:rPr lang="en-US" sz="2800" dirty="0"/>
              <a:t>: Source Code </a:t>
            </a:r>
            <a:r>
              <a:rPr lang="en-US" sz="2800" dirty="0" smtClean="0"/>
              <a:t>Development (LR Sensors)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All definitions added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Defined REGBANK B register sF for LRSense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Defined </a:t>
            </a:r>
            <a:r>
              <a:rPr lang="en-US" sz="1600" dirty="0"/>
              <a:t>Port Address (</a:t>
            </a:r>
            <a:r>
              <a:rPr lang="en-US" sz="1600" dirty="0" smtClean="0"/>
              <a:t>PWR_LRSENSE: 0F</a:t>
            </a:r>
            <a:r>
              <a:rPr lang="en-US" sz="1600" dirty="0"/>
              <a:t>)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Added </a:t>
            </a:r>
            <a:r>
              <a:rPr lang="en-US" sz="1600" dirty="0"/>
              <a:t>function: get_lrsense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Currently writing algorithm for PSM code to follow</a:t>
            </a:r>
            <a:endParaRPr lang="en-US" sz="2000" dirty="0"/>
          </a:p>
          <a:p>
            <a:endParaRPr lang="en-US" sz="1600" dirty="0" smtClean="0"/>
          </a:p>
          <a:p>
            <a:r>
              <a:rPr lang="en-US" sz="2800" dirty="0" smtClean="0"/>
              <a:t>WIP: Main Screen Build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Unable to create full 1024 x 1024 image in paint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Creating 1024 x 972 image (upper-most portion)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Lower 52 rows will be filled in by hand (copy / paste in .coe file)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Detail taking longer than anticipated through pixel coloring in Paint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Added </a:t>
            </a:r>
            <a:r>
              <a:rPr lang="en-US" sz="1600" dirty="0"/>
              <a:t>function: get_lrsense</a:t>
            </a:r>
          </a:p>
          <a:p>
            <a:endParaRPr lang="en-US" sz="1600" dirty="0" smtClean="0"/>
          </a:p>
          <a:p>
            <a:r>
              <a:rPr lang="en-US" sz="2800" dirty="0" smtClean="0"/>
              <a:t>WIP: BMP to COE Conversion script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Found MATLAB script online; currently unable to transpose data to output file properly due to unknown matrix output requirement.</a:t>
            </a:r>
          </a:p>
          <a:p>
            <a:endParaRPr lang="en-US" sz="1600" dirty="0"/>
          </a:p>
          <a:p>
            <a:endParaRPr lang="en-US" sz="2800" dirty="0" smtClean="0"/>
          </a:p>
          <a:p>
            <a:r>
              <a:rPr lang="en-US" sz="2800" dirty="0" smtClean="0"/>
              <a:t>*NOTE: Learned how to create BMP files manually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0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Verilog Modules Changed for Long-Range Sensors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nexys4fpga.v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Declare long-range sensor net (lrsense)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Instantiate long-range sensor for bot.v</a:t>
            </a:r>
          </a:p>
          <a:p>
            <a:pPr lvl="3"/>
            <a:r>
              <a:rPr lang="en-US" sz="1600" dirty="0"/>
              <a:t>.LRSense_reg(</a:t>
            </a:r>
            <a:r>
              <a:rPr lang="en-US" sz="1600" dirty="0" err="1"/>
              <a:t>lrsense</a:t>
            </a:r>
            <a:r>
              <a:rPr lang="en-US" sz="1600" dirty="0"/>
              <a:t>)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Instantiate long-range sensor for nexys4_bot_if.v</a:t>
            </a:r>
          </a:p>
          <a:p>
            <a:pPr lvl="3"/>
            <a:r>
              <a:rPr lang="en-US" sz="1600" dirty="0"/>
              <a:t>.PA_LRSENSE(</a:t>
            </a:r>
            <a:r>
              <a:rPr lang="en-US" sz="1600" dirty="0" err="1"/>
              <a:t>lrsense</a:t>
            </a:r>
            <a:r>
              <a:rPr lang="en-US" sz="16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nexys_bot_if.v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Declared input (PA_LRSENSE)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Declared CPU ROM port 8 (8'h08)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Defined appropriate logic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bot.v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Declared output (LRSense_reg)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Instantiated new sensor signals</a:t>
            </a:r>
          </a:p>
          <a:p>
            <a:pPr lvl="3"/>
            <a:r>
              <a:rPr lang="en-US" sz="1600" dirty="0" smtClean="0"/>
              <a:t>.LRSense(</a:t>
            </a:r>
            <a:r>
              <a:rPr lang="en-US" sz="1600" dirty="0" err="1" smtClean="0"/>
              <a:t>LRSense_reg</a:t>
            </a:r>
            <a:r>
              <a:rPr lang="en-US" sz="16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world_if.v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Declared signal (</a:t>
            </a:r>
            <a:r>
              <a:rPr lang="en-US" sz="1600" dirty="0" smtClean="0"/>
              <a:t>LRSense)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Declared BOT ROM port 15 (8’h0F)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Defined appropriate </a:t>
            </a:r>
            <a:r>
              <a:rPr lang="en-US" sz="1600" dirty="0" smtClean="0"/>
              <a:t>logic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0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533400"/>
            <a:ext cx="7696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Next Steps:</a:t>
            </a:r>
          </a:p>
          <a:p>
            <a:r>
              <a:rPr lang="en-US" sz="2000" u="sng" dirty="0" smtClean="0"/>
              <a:t>Fully Develop Bot ROM Instructions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Logic for long-distance obstacles</a:t>
            </a:r>
          </a:p>
          <a:p>
            <a:r>
              <a:rPr lang="en-US" sz="2000" u="sng" dirty="0" smtClean="0"/>
              <a:t>Push Button Control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Reinstall push button control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Integrate push button control with Project 2</a:t>
            </a:r>
          </a:p>
          <a:p>
            <a:r>
              <a:rPr lang="en-US" sz="2000" u="sng" dirty="0" smtClean="0"/>
              <a:t>Display Development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Successfully convert BMP to COE file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Display 1024 x 1024 image on screen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Display 512 x 512 World Map image from Project 2 in lower right corner of full display</a:t>
            </a:r>
            <a:endParaRPr lang="en-US" sz="2000" dirty="0"/>
          </a:p>
          <a:p>
            <a:r>
              <a:rPr lang="en-US" sz="2000" u="sng" dirty="0" smtClean="0"/>
              <a:t>CPU ROM Instructions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Test obstacles with re-positioned bot (start coordinates: 00, 00)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3600" dirty="0"/>
              <a:t>HELP NEEDED: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MATLAB pro to help debug </a:t>
            </a:r>
            <a:r>
              <a:rPr lang="en-US" sz="2000" dirty="0" smtClean="0"/>
              <a:t>script – anybody know MATLAB?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9144000" cy="1752600"/>
          </a:xfrm>
        </p:spPr>
        <p:txBody>
          <a:bodyPr/>
          <a:lstStyle/>
          <a:p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724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395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ECE 540 Final Project Development Updates 11/21/15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540 Project Proposal</dc:title>
  <dc:creator>Chad Klingbeil</dc:creator>
  <cp:lastModifiedBy>Chad Klingbeil</cp:lastModifiedBy>
  <cp:revision>42</cp:revision>
  <dcterms:created xsi:type="dcterms:W3CDTF">2015-11-11T23:29:58Z</dcterms:created>
  <dcterms:modified xsi:type="dcterms:W3CDTF">2015-11-21T22:29:43Z</dcterms:modified>
</cp:coreProperties>
</file>