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4F9-263B-4109-A6D2-5F929F3589E3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620000" cy="1470025"/>
          </a:xfrm>
        </p:spPr>
        <p:txBody>
          <a:bodyPr/>
          <a:lstStyle/>
          <a:p>
            <a:r>
              <a:rPr lang="en-US" dirty="0" smtClean="0"/>
              <a:t>ECE 540 </a:t>
            </a:r>
            <a:r>
              <a:rPr lang="en-US" dirty="0" smtClean="0"/>
              <a:t>Final Project Capabilities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Enhanced </a:t>
            </a:r>
            <a:r>
              <a:rPr lang="en-US" sz="2800" dirty="0" smtClean="0"/>
              <a:t>Video / </a:t>
            </a:r>
            <a:r>
              <a:rPr lang="en-US" sz="2800" dirty="0" smtClean="0"/>
              <a:t>Graphics Requirements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Constant image of bot interior, screen border and inset topographical map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These do not change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Constant screen image of background (simulated world)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Two views: one for 0/90/180/270 deg orientation</a:t>
            </a:r>
            <a:r>
              <a:rPr lang="en-US" sz="1600" dirty="0" smtClean="0"/>
              <a:t>, </a:t>
            </a:r>
            <a:r>
              <a:rPr lang="en-US" sz="1600" dirty="0"/>
              <a:t>one for </a:t>
            </a:r>
            <a:r>
              <a:rPr lang="en-US" sz="1600" dirty="0" smtClean="0"/>
              <a:t>45/135/225/315 deg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Images of simulated world obstacles are moved on the screen into new locations as bot positon (LocX, LocY) and orientation (BotInfo[3:0]) change.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Bot controls to </a:t>
            </a:r>
            <a:r>
              <a:rPr lang="en-US" sz="2000" dirty="0"/>
              <a:t>be constantly displayed </a:t>
            </a:r>
            <a:r>
              <a:rPr lang="en-US" sz="2000" dirty="0" smtClean="0"/>
              <a:t>features that can change shape, color, direction or orientation with respect to their represented condition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e.g. Directional arrows can blink a bright green when indicating bot direction or steering wheel can turn to represent bot turning</a:t>
            </a:r>
          </a:p>
          <a:p>
            <a:endParaRPr lang="en-US" sz="2000" dirty="0"/>
          </a:p>
          <a:p>
            <a:r>
              <a:rPr lang="en-US" sz="2800" dirty="0" smtClean="0"/>
              <a:t>Information Needed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What screen resolution to target?  Should our stretch goal be any different?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Additional work but graphics may be poor without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Additional resolution with subtle modification of </a:t>
            </a:r>
            <a:r>
              <a:rPr lang="en-US" sz="1600" dirty="0" err="1" smtClean="0"/>
              <a:t>proj</a:t>
            </a:r>
            <a:r>
              <a:rPr lang="en-US" sz="1600" dirty="0" smtClean="0"/>
              <a:t> 2 display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Outline deliverables and timelines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Define owners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BotSim2.0 Long-Range Sensor Requirements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Sensors definitions reside within source code</a:t>
            </a:r>
            <a:endParaRPr lang="en-US" sz="20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Requested source code from Roy</a:t>
            </a:r>
            <a:endParaRPr lang="en-US" sz="16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Will deliver Monday</a:t>
            </a:r>
            <a:endParaRPr lang="en-US" sz="16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Possible long-range sensor register configuration: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800" dirty="0" smtClean="0"/>
              <a:t>Information </a:t>
            </a:r>
            <a:r>
              <a:rPr lang="en-US" sz="2800" dirty="0"/>
              <a:t>Needed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Obtain source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Roy to send out Monday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Review source code to understand coding options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14401" y="2467436"/>
            <a:ext cx="4137124" cy="1935419"/>
            <a:chOff x="1219200" y="4082534"/>
            <a:chExt cx="4137124" cy="1935419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0" y="4495800"/>
              <a:ext cx="3581400" cy="386443"/>
              <a:chOff x="1371600" y="4495800"/>
              <a:chExt cx="3581400" cy="38644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71600" y="4495800"/>
                <a:ext cx="35814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828800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67578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716404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173604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627453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099727" y="4501243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07943" y="4501243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75863" y="4082534"/>
              <a:ext cx="3448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7      6      5       4       3      2      1      0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1990885" y="4111982"/>
              <a:ext cx="76495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0" dirty="0" smtClean="0"/>
                <a:t>}</a:t>
              </a:r>
              <a:endParaRPr lang="en-US" sz="144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3819685" y="4111982"/>
              <a:ext cx="76495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0" dirty="0" smtClean="0"/>
                <a:t>}</a:t>
              </a:r>
              <a:endParaRPr lang="en-US" sz="14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7091" y="5648621"/>
              <a:ext cx="2665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LProxL		LProxR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470626" y="2467435"/>
                <a:ext cx="29338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– 15, starts at cell 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Cells 2 – 17</a:t>
                </a:r>
              </a:p>
              <a:p>
                <a:endParaRPr lang="en-US" dirty="0"/>
              </a:p>
              <a:p>
                <a:r>
                  <a:rPr lang="en-US" u="sng" dirty="0" smtClean="0"/>
                  <a:t>Goals</a:t>
                </a:r>
              </a:p>
              <a:p>
                <a:r>
                  <a:rPr lang="en-US" dirty="0" smtClean="0"/>
                  <a:t>5: cells 2 – 5 visible (2-bits)</a:t>
                </a:r>
              </a:p>
              <a:p>
                <a:r>
                  <a:rPr lang="en-US" dirty="0" smtClean="0"/>
                  <a:t>9: cells 2 – 9 visible (3-bits)</a:t>
                </a:r>
              </a:p>
              <a:p>
                <a:r>
                  <a:rPr lang="en-US" dirty="0" smtClean="0"/>
                  <a:t>17: cells 2 – 17 visible (4-bits)</a:t>
                </a:r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26" y="2467435"/>
                <a:ext cx="2933816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660" t="-1502" r="-145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8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Verilog Module Changes / Modifications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nexys4fpga.v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Instantiate new sensor signals for bot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Other?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nexys_bot_if.v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Instantiate new sensor signals </a:t>
            </a:r>
            <a:r>
              <a:rPr lang="en-US" sz="1600" dirty="0" smtClean="0"/>
              <a:t>for bot and define logic (if needed)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Other?</a:t>
            </a: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bot.v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Instantiate new sensor signals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Other?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bot_pgm.psm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Define long-range sensors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Setup coding for long-range sensors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Create .v module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Other?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kcpsm6.v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Instantiate new sensor signals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5150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Verilog Module Changes / Modifications cont.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kcpsm6_ROM.psm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Add coding to support real world travel (boundaries &amp; obstacles)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Re-implement push button control and override delay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Other?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402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9144000" cy="1752600"/>
          </a:xfrm>
        </p:spPr>
        <p:txBody>
          <a:bodyPr/>
          <a:lstStyle/>
          <a:p>
            <a:r>
              <a:rPr lang="en-US" dirty="0" smtClean="0"/>
              <a:t>End of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348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ECE 540 Final Project Capabilities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540 Project Proposal</dc:title>
  <dc:creator>Chad Klingbeil</dc:creator>
  <cp:lastModifiedBy>Chad Klingbeil</cp:lastModifiedBy>
  <cp:revision>14</cp:revision>
  <dcterms:created xsi:type="dcterms:W3CDTF">2015-11-11T23:29:58Z</dcterms:created>
  <dcterms:modified xsi:type="dcterms:W3CDTF">2015-11-14T21:24:23Z</dcterms:modified>
</cp:coreProperties>
</file>