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9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Stock Analysis </a:t>
            </a:r>
            <a:r>
              <a:rPr lang="en-US" dirty="0"/>
              <a:t>AI Assistant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Elimentary</a:t>
            </a:r>
            <a:r>
              <a:rPr lang="en-US" dirty="0"/>
              <a:t> Technical Assignment</a:t>
            </a:r>
          </a:p>
          <a:p>
            <a:r>
              <a:rPr lang="en-US" dirty="0"/>
              <a:t>By Neil Shah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E439-31C2-E311-676C-034A6C79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Portfolio Tab </a:t>
            </a:r>
            <a:br>
              <a:rPr lang="en-US" dirty="0"/>
            </a:br>
            <a:r>
              <a:rPr lang="en-US" dirty="0"/>
              <a:t>-For Investors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2E76-9EB0-EAA5-4370-B5FC6250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view Past Reports and select Analyst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3FD8F-AFE0-F456-A121-19E18006E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50" y="2139884"/>
            <a:ext cx="8647899" cy="43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E5ED-D740-CE31-0DF1-5275C765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Portfolio Tab </a:t>
            </a:r>
            <a:br>
              <a:rPr lang="en-US" dirty="0"/>
            </a:br>
            <a:r>
              <a:rPr lang="en-US" dirty="0"/>
              <a:t>-For Analyst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A8AB-A43B-D364-4877-DA0DECEEE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check investors assigned to a certain analyst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9D56A-12F7-0468-C88B-95B72C1B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91" y="2328421"/>
            <a:ext cx="8250777" cy="41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3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9240-14F2-C304-38EE-72EEB40A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27FAC-4F0C-5827-6FB3-49432A8B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Password Hashing used for security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DE5D1-36B9-3658-2042-AC0B4676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42482"/>
            <a:ext cx="8031637" cy="29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8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System provides robust, real-time analysis for stocks.</a:t>
            </a:r>
          </a:p>
          <a:p>
            <a:pPr>
              <a:defRPr sz="1800"/>
            </a:pPr>
            <a:r>
              <a:t>AI-generated insights help in making informed decisions.</a:t>
            </a:r>
          </a:p>
          <a:p>
            <a:pPr>
              <a:defRPr sz="1800"/>
            </a:pPr>
            <a:r>
              <a:t>Role-based functionality enhances user experience.</a:t>
            </a:r>
          </a:p>
          <a:p>
            <a:pPr>
              <a:defRPr sz="1800"/>
            </a:pPr>
            <a:r>
              <a:t>Facilitates seamless report and portfolio management for both user roles.</a:t>
            </a:r>
          </a:p>
          <a:p>
            <a:pPr>
              <a:defRPr sz="1800"/>
            </a:pPr>
            <a:r>
              <a:t>Challenges like duplicate columns and data fetching errors were mitigated.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Batch analysis and advanced technical indicators.</a:t>
            </a:r>
          </a:p>
          <a:p>
            <a:pPr>
              <a:defRPr sz="1800"/>
            </a:pPr>
            <a:r>
              <a:t>Improved visualizations and mobile-friendly interface.</a:t>
            </a:r>
          </a:p>
          <a:p>
            <a:pPr>
              <a:defRPr sz="1800"/>
            </a:pPr>
            <a:r>
              <a:t>Performance improvements via caching and async data fetching.</a:t>
            </a:r>
          </a:p>
          <a:p>
            <a:pPr>
              <a:defRPr sz="1800"/>
            </a:pPr>
            <a:r>
              <a:t>Scalability enhancements for larger datasets and more users.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Developed a dual-role system for Analysts and Investors.</a:t>
            </a:r>
          </a:p>
          <a:p>
            <a:pPr>
              <a:defRPr sz="1800"/>
            </a:pPr>
            <a:r>
              <a:rPr dirty="0"/>
              <a:t>Used </a:t>
            </a:r>
            <a:r>
              <a:rPr dirty="0" err="1"/>
              <a:t>Streamlit</a:t>
            </a:r>
            <a:r>
              <a:rPr dirty="0"/>
              <a:t> for frontend and Python for backend.</a:t>
            </a:r>
          </a:p>
          <a:p>
            <a:pPr>
              <a:defRPr sz="1800"/>
            </a:pPr>
            <a:r>
              <a:rPr dirty="0"/>
              <a:t>Integrated Llama </a:t>
            </a:r>
            <a:r>
              <a:rPr lang="en-US" dirty="0"/>
              <a:t>2</a:t>
            </a:r>
            <a:r>
              <a:rPr dirty="0"/>
              <a:t> model via </a:t>
            </a:r>
            <a:r>
              <a:rPr dirty="0" err="1"/>
              <a:t>Ollama</a:t>
            </a:r>
            <a:r>
              <a:rPr dirty="0"/>
              <a:t> for AI-based analysis.</a:t>
            </a:r>
          </a:p>
          <a:p>
            <a:pPr>
              <a:defRPr sz="1800"/>
            </a:pPr>
            <a:r>
              <a:rPr dirty="0"/>
              <a:t>Fetched real-time data using </a:t>
            </a:r>
            <a:r>
              <a:rPr dirty="0" err="1"/>
              <a:t>yfinance</a:t>
            </a:r>
            <a:r>
              <a:rPr dirty="0"/>
              <a:t> API.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Fetched stock data from Yahoo Finance using </a:t>
            </a:r>
            <a:r>
              <a:rPr dirty="0" err="1"/>
              <a:t>yfinance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Computed technical indicators (RSI, MACD, SMA, etc.) using `ta` library.</a:t>
            </a:r>
          </a:p>
          <a:p>
            <a:pPr>
              <a:defRPr sz="1800"/>
            </a:pPr>
            <a:r>
              <a:rPr dirty="0"/>
              <a:t>Generated AI-based analysis reports through Llama </a:t>
            </a:r>
            <a:r>
              <a:rPr lang="en-US" dirty="0"/>
              <a:t>2</a:t>
            </a:r>
            <a:r>
              <a:rPr dirty="0"/>
              <a:t> model.</a:t>
            </a:r>
          </a:p>
          <a:p>
            <a:pPr>
              <a:defRPr sz="1800"/>
            </a:pPr>
            <a:r>
              <a:rPr dirty="0"/>
              <a:t>Implemented role-based access using JWT authentication.</a:t>
            </a:r>
          </a:p>
          <a:p>
            <a:pPr>
              <a:defRPr sz="1800"/>
            </a:pPr>
            <a:r>
              <a:rPr dirty="0"/>
              <a:t>Managed portfolios and reports through SQLite database with </a:t>
            </a:r>
            <a:r>
              <a:rPr dirty="0" err="1"/>
              <a:t>SQLAlchemy</a:t>
            </a:r>
            <a:r>
              <a:rPr dirty="0"/>
              <a:t> 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393D-F913-96C6-57F7-E438B228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 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A025C-9CD1-060C-E6EE-5F107C1B6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7"/>
            <a:ext cx="8364036" cy="4766347"/>
          </a:xfrm>
        </p:spPr>
      </p:pic>
    </p:spTree>
    <p:extLst>
      <p:ext uri="{BB962C8B-B14F-4D97-AF65-F5344CB8AC3E}">
        <p14:creationId xmlns:p14="http://schemas.microsoft.com/office/powerpoint/2010/main" val="104623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4E29-B697-FF15-E8DD-0240B68E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FBE97-60AE-EF6E-51CD-294AABE2C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11142"/>
            <a:ext cx="8229600" cy="4104078"/>
          </a:xfrm>
        </p:spPr>
      </p:pic>
    </p:spTree>
    <p:extLst>
      <p:ext uri="{BB962C8B-B14F-4D97-AF65-F5344CB8AC3E}">
        <p14:creationId xmlns:p14="http://schemas.microsoft.com/office/powerpoint/2010/main" val="409820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D95D-6E47-59D2-A40F-283C25BD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 Analysis Tab</a:t>
            </a:r>
            <a:br>
              <a:rPr lang="en-US" dirty="0"/>
            </a:br>
            <a:r>
              <a:rPr lang="en-US" dirty="0"/>
              <a:t>-Last 2 years Price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FAA40-3620-04F2-DF8C-17AAF2DB9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0421"/>
            <a:ext cx="8229600" cy="4125521"/>
          </a:xfrm>
        </p:spPr>
      </p:pic>
    </p:spTree>
    <p:extLst>
      <p:ext uri="{BB962C8B-B14F-4D97-AF65-F5344CB8AC3E}">
        <p14:creationId xmlns:p14="http://schemas.microsoft.com/office/powerpoint/2010/main" val="159469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02E7-E6A8-ACC8-9EA4-4194CE6F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9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Stock Analysis Tab</a:t>
            </a:r>
            <a:br>
              <a:rPr lang="en-US" dirty="0"/>
            </a:br>
            <a:r>
              <a:rPr lang="en-US" dirty="0"/>
              <a:t>-Candlestick Graph and Computing Technical Indicators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D22F2-1FFF-329D-80B8-8E2FCD83A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72147"/>
            <a:ext cx="8229600" cy="4056724"/>
          </a:xfrm>
        </p:spPr>
      </p:pic>
    </p:spTree>
    <p:extLst>
      <p:ext uri="{BB962C8B-B14F-4D97-AF65-F5344CB8AC3E}">
        <p14:creationId xmlns:p14="http://schemas.microsoft.com/office/powerpoint/2010/main" val="128248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1643-72A1-A124-05DD-15936BCB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 Analysis Tab</a:t>
            </a:r>
            <a:br>
              <a:rPr lang="en-US" dirty="0"/>
            </a:br>
            <a:r>
              <a:rPr lang="en-US" dirty="0"/>
              <a:t>-ChatGPT like AI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9F13-63EA-1D76-D3A5-B4915BBAE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4709"/>
            <a:ext cx="8229600" cy="4116944"/>
          </a:xfrm>
        </p:spPr>
      </p:pic>
    </p:spTree>
    <p:extLst>
      <p:ext uri="{BB962C8B-B14F-4D97-AF65-F5344CB8AC3E}">
        <p14:creationId xmlns:p14="http://schemas.microsoft.com/office/powerpoint/2010/main" val="18882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B0C3-80BD-E3EF-290C-D642AA0D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 Analysis Tab</a:t>
            </a:r>
            <a:br>
              <a:rPr lang="en-US" dirty="0"/>
            </a:br>
            <a:r>
              <a:rPr lang="en-US" dirty="0"/>
              <a:t>-Recommendation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6A88B-4BF7-72DE-22E1-205C9198A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13286"/>
            <a:ext cx="8229600" cy="4099790"/>
          </a:xfrm>
        </p:spPr>
      </p:pic>
    </p:spTree>
    <p:extLst>
      <p:ext uri="{BB962C8B-B14F-4D97-AF65-F5344CB8AC3E}">
        <p14:creationId xmlns:p14="http://schemas.microsoft.com/office/powerpoint/2010/main" val="185239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260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Stock Analysis AI Assistant </vt:lpstr>
      <vt:lpstr>1. Approach</vt:lpstr>
      <vt:lpstr>2. Methodology</vt:lpstr>
      <vt:lpstr>Sign up</vt:lpstr>
      <vt:lpstr>Login</vt:lpstr>
      <vt:lpstr>Stock Analysis Tab -Last 2 years Price</vt:lpstr>
      <vt:lpstr>Stock Analysis Tab -Candlestick Graph and Computing Technical Indicators</vt:lpstr>
      <vt:lpstr>Stock Analysis Tab -ChatGPT like AI Analysis</vt:lpstr>
      <vt:lpstr>Stock Analysis Tab -Recommendation</vt:lpstr>
      <vt:lpstr>Portfolio Tab  -For Investors</vt:lpstr>
      <vt:lpstr>Portfolio Tab  -For Analyst</vt:lpstr>
      <vt:lpstr>Security</vt:lpstr>
      <vt:lpstr>3. Findings</vt:lpstr>
      <vt:lpstr>4.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Neil Shah</cp:lastModifiedBy>
  <cp:revision>4</cp:revision>
  <dcterms:created xsi:type="dcterms:W3CDTF">2013-01-27T09:14:16Z</dcterms:created>
  <dcterms:modified xsi:type="dcterms:W3CDTF">2025-06-18T04:59:55Z</dcterms:modified>
  <cp:category/>
</cp:coreProperties>
</file>