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9" r:id="rId6"/>
    <p:sldId id="266" r:id="rId7"/>
    <p:sldId id="267" r:id="rId8"/>
    <p:sldId id="268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2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Grand theft auto</a:t>
            </a:r>
            <a:br>
              <a:rPr lang="en-CA" dirty="0"/>
            </a:br>
            <a:r>
              <a:rPr lang="en-CA" sz="2000" dirty="0" err="1"/>
              <a:t>ece</a:t>
            </a:r>
            <a:r>
              <a:rPr lang="en-CA" sz="2000" dirty="0"/>
              <a:t> 532 H1S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Group 8: Yaron Milwid, Milos Nikolic, Neil </a:t>
            </a:r>
            <a:r>
              <a:rPr lang="en-CA" dirty="0" err="1"/>
              <a:t>Veira</a:t>
            </a:r>
            <a:endParaRPr lang="en-CA" dirty="0"/>
          </a:p>
          <a:p>
            <a:r>
              <a:rPr lang="en-CA" dirty="0"/>
              <a:t>TA: Charles Lo</a:t>
            </a:r>
          </a:p>
          <a:p>
            <a:r>
              <a:rPr lang="en-CA" dirty="0"/>
              <a:t>Prof: Paul Chow</a:t>
            </a:r>
          </a:p>
          <a:p>
            <a:r>
              <a:rPr lang="en-CA" dirty="0"/>
              <a:t>March 31, 2017</a:t>
            </a:r>
          </a:p>
        </p:txBody>
      </p:sp>
    </p:spTree>
    <p:extLst>
      <p:ext uri="{BB962C8B-B14F-4D97-AF65-F5344CB8AC3E}">
        <p14:creationId xmlns:p14="http://schemas.microsoft.com/office/powerpoint/2010/main" val="1533958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IP we made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Image processing (color thresholding and edge detection)</a:t>
            </a:r>
          </a:p>
          <a:p>
            <a:r>
              <a:rPr lang="en-CA" dirty="0"/>
              <a:t>Control algorithm</a:t>
            </a:r>
          </a:p>
          <a:p>
            <a:r>
              <a:rPr lang="en-CA" dirty="0"/>
              <a:t>PWM</a:t>
            </a:r>
          </a:p>
          <a:p>
            <a:r>
              <a:rPr lang="en-CA" dirty="0"/>
              <a:t>VGA controller (uses third party VGA driver)</a:t>
            </a:r>
          </a:p>
        </p:txBody>
      </p:sp>
    </p:spTree>
    <p:extLst>
      <p:ext uri="{BB962C8B-B14F-4D97-AF65-F5344CB8AC3E}">
        <p14:creationId xmlns:p14="http://schemas.microsoft.com/office/powerpoint/2010/main" val="375201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Develop broad concept</a:t>
            </a:r>
          </a:p>
          <a:p>
            <a:r>
              <a:rPr lang="en-CA" dirty="0"/>
              <a:t>Constrain</a:t>
            </a:r>
          </a:p>
          <a:p>
            <a:r>
              <a:rPr lang="en-CA" dirty="0"/>
              <a:t>Concurrently:</a:t>
            </a:r>
          </a:p>
          <a:p>
            <a:pPr lvl="1"/>
            <a:r>
              <a:rPr lang="en-CA" dirty="0"/>
              <a:t>Create communication with outside world</a:t>
            </a:r>
          </a:p>
          <a:p>
            <a:pPr lvl="1"/>
            <a:r>
              <a:rPr lang="en-CA" dirty="0"/>
              <a:t>Create logic</a:t>
            </a:r>
          </a:p>
          <a:p>
            <a:pPr lvl="1"/>
            <a:r>
              <a:rPr lang="en-CA" dirty="0"/>
              <a:t>Work as separately as possible</a:t>
            </a:r>
          </a:p>
          <a:p>
            <a:r>
              <a:rPr lang="en-CA" dirty="0"/>
              <a:t>Integrate</a:t>
            </a:r>
          </a:p>
        </p:txBody>
      </p:sp>
    </p:spTree>
    <p:extLst>
      <p:ext uri="{BB962C8B-B14F-4D97-AF65-F5344CB8AC3E}">
        <p14:creationId xmlns:p14="http://schemas.microsoft.com/office/powerpoint/2010/main" val="3532215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we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33550"/>
            <a:ext cx="9905999" cy="4924425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Don’t trust the test-bench given with open source IP to be thorough</a:t>
            </a:r>
          </a:p>
          <a:p>
            <a:r>
              <a:rPr lang="en-CA" dirty="0"/>
              <a:t>Don’t use different versions of software</a:t>
            </a:r>
          </a:p>
          <a:p>
            <a:r>
              <a:rPr lang="en-CA" dirty="0"/>
              <a:t>Copy all files into projects</a:t>
            </a:r>
          </a:p>
          <a:p>
            <a:r>
              <a:rPr lang="en-CA" dirty="0"/>
              <a:t>Check constraints manually since they are only validated by </a:t>
            </a:r>
            <a:r>
              <a:rPr lang="en-CA" dirty="0" err="1"/>
              <a:t>Vivado</a:t>
            </a:r>
            <a:r>
              <a:rPr lang="en-CA" dirty="0"/>
              <a:t> at generate bit-stream</a:t>
            </a:r>
          </a:p>
          <a:p>
            <a:r>
              <a:rPr lang="en-CA" dirty="0"/>
              <a:t>When </a:t>
            </a:r>
            <a:r>
              <a:rPr lang="en-CA" dirty="0" err="1"/>
              <a:t>Vivado</a:t>
            </a:r>
            <a:r>
              <a:rPr lang="en-CA" dirty="0"/>
              <a:t> behaves unexpectedly restart</a:t>
            </a:r>
          </a:p>
          <a:p>
            <a:r>
              <a:rPr lang="en-CA" dirty="0"/>
              <a:t>Concepts</a:t>
            </a:r>
          </a:p>
          <a:p>
            <a:pPr lvl="1"/>
            <a:r>
              <a:rPr lang="en-CA" sz="2600" dirty="0"/>
              <a:t>Verilog</a:t>
            </a:r>
          </a:p>
          <a:p>
            <a:pPr lvl="1"/>
            <a:r>
              <a:rPr lang="en-CA" sz="2600" dirty="0"/>
              <a:t>HTTP</a:t>
            </a:r>
          </a:p>
          <a:p>
            <a:pPr lvl="1"/>
            <a:r>
              <a:rPr lang="en-CA" sz="2600" dirty="0"/>
              <a:t>Path-finding</a:t>
            </a:r>
          </a:p>
          <a:p>
            <a:pPr lvl="1"/>
            <a:r>
              <a:rPr lang="en-CA" sz="2600" dirty="0"/>
              <a:t>VGA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8216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90058" y="1415143"/>
            <a:ext cx="7195456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3900" dirty="0"/>
              <a:t>Demo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401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11842"/>
            <a:ext cx="9905999" cy="4688958"/>
          </a:xfrm>
        </p:spPr>
        <p:txBody>
          <a:bodyPr>
            <a:normAutofit/>
          </a:bodyPr>
          <a:lstStyle/>
          <a:p>
            <a:r>
              <a:rPr lang="en-CA" dirty="0"/>
              <a:t>Overview of the project and initial goals</a:t>
            </a:r>
          </a:p>
          <a:p>
            <a:r>
              <a:rPr lang="en-CA" dirty="0"/>
              <a:t>Problems we had</a:t>
            </a:r>
          </a:p>
          <a:p>
            <a:r>
              <a:rPr lang="en-CA" dirty="0"/>
              <a:t>Third party IP used</a:t>
            </a:r>
          </a:p>
          <a:p>
            <a:r>
              <a:rPr lang="en-CA" dirty="0"/>
              <a:t>IP we made</a:t>
            </a:r>
          </a:p>
          <a:p>
            <a:r>
              <a:rPr lang="en-CA" dirty="0"/>
              <a:t>Design process</a:t>
            </a:r>
          </a:p>
          <a:p>
            <a:r>
              <a:rPr lang="en-CA" dirty="0"/>
              <a:t>What we learned</a:t>
            </a:r>
          </a:p>
          <a:p>
            <a:r>
              <a:rPr lang="en-CA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21518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 of the project and initial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50720"/>
            <a:ext cx="9905999" cy="4419599"/>
          </a:xfrm>
        </p:spPr>
        <p:txBody>
          <a:bodyPr>
            <a:normAutofit/>
          </a:bodyPr>
          <a:lstStyle/>
          <a:p>
            <a:r>
              <a:rPr lang="en-CA" dirty="0"/>
              <a:t>Create a very limited autonomous toy car</a:t>
            </a:r>
          </a:p>
          <a:p>
            <a:r>
              <a:rPr lang="en-CA" dirty="0"/>
              <a:t>Car navigates through an obstacle course, where the obstacles are a specific color</a:t>
            </a:r>
          </a:p>
          <a:p>
            <a:r>
              <a:rPr lang="en-CA" dirty="0"/>
              <a:t>Data is sent from the car to the processor via </a:t>
            </a:r>
            <a:r>
              <a:rPr lang="en-CA" dirty="0" err="1"/>
              <a:t>WiFi</a:t>
            </a:r>
            <a:r>
              <a:rPr lang="en-CA" dirty="0"/>
              <a:t> and processed using an FPGA</a:t>
            </a:r>
          </a:p>
          <a:p>
            <a:r>
              <a:rPr lang="en-CA" dirty="0"/>
              <a:t>Commands are sent to a PWM and then transmitted through a remote controller</a:t>
            </a:r>
          </a:p>
          <a:p>
            <a:r>
              <a:rPr lang="en-CA" dirty="0"/>
              <a:t>We ended up achieving our initial goals</a:t>
            </a:r>
          </a:p>
        </p:txBody>
      </p:sp>
    </p:spTree>
    <p:extLst>
      <p:ext uri="{BB962C8B-B14F-4D97-AF65-F5344CB8AC3E}">
        <p14:creationId xmlns:p14="http://schemas.microsoft.com/office/powerpoint/2010/main" val="379598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Problems we had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 err="1"/>
              <a:t>Vivado</a:t>
            </a:r>
            <a:r>
              <a:rPr lang="en-CA" sz="3200" dirty="0"/>
              <a:t> has many bugs</a:t>
            </a:r>
          </a:p>
          <a:p>
            <a:r>
              <a:rPr lang="en-CA" sz="3200" dirty="0"/>
              <a:t>There are very few open-source JPEG decoders</a:t>
            </a:r>
          </a:p>
          <a:p>
            <a:pPr lvl="1"/>
            <a:r>
              <a:rPr lang="en-CA" sz="2800" dirty="0"/>
              <a:t>The one we found was old, difficult to use, and buggy</a:t>
            </a:r>
          </a:p>
          <a:p>
            <a:r>
              <a:rPr lang="en-CA" sz="3200" dirty="0"/>
              <a:t>There was very little documentation for the </a:t>
            </a:r>
            <a:r>
              <a:rPr lang="en-CA" sz="3200" dirty="0" err="1"/>
              <a:t>WiFi</a:t>
            </a:r>
            <a:r>
              <a:rPr lang="en-CA" sz="3200" dirty="0"/>
              <a:t> PMOD</a:t>
            </a:r>
          </a:p>
          <a:p>
            <a:r>
              <a:rPr lang="en-CA" sz="3200" dirty="0"/>
              <a:t>Memory resources were very scarce</a:t>
            </a:r>
          </a:p>
        </p:txBody>
      </p:sp>
    </p:spTree>
    <p:extLst>
      <p:ext uri="{BB962C8B-B14F-4D97-AF65-F5344CB8AC3E}">
        <p14:creationId xmlns:p14="http://schemas.microsoft.com/office/powerpoint/2010/main" val="1506839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25078" y="0"/>
            <a:ext cx="39242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</a:rPr>
              <a:t>Original Flow Diagram</a:t>
            </a:r>
          </a:p>
        </p:txBody>
      </p:sp>
      <p:pic>
        <p:nvPicPr>
          <p:cNvPr id="1026" name="Picture 2" descr="https://lh3.googleusercontent.com/TFP1Q-vZDI1pc_Qa-sSzNSquPRzeN6h_kAyz017LXPqngQ14xlNsiSRHp4w_-dDH1BbbjLFC3vV8g-xOvqCV-d36qfVwCvpEZ70u4E39jndaKhxIVCnIDOuIBz7QJCpKp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719138"/>
            <a:ext cx="5943600" cy="541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341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302" y="578832"/>
            <a:ext cx="7151968" cy="61864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25078" y="0"/>
            <a:ext cx="3806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</a:rPr>
              <a:t>Revised Flow Diagram</a:t>
            </a:r>
          </a:p>
        </p:txBody>
      </p:sp>
    </p:spTree>
    <p:extLst>
      <p:ext uri="{BB962C8B-B14F-4D97-AF65-F5344CB8AC3E}">
        <p14:creationId xmlns:p14="http://schemas.microsoft.com/office/powerpoint/2010/main" val="557316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601" y="557957"/>
            <a:ext cx="7100234" cy="63100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25078" y="0"/>
            <a:ext cx="3697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</a:rPr>
              <a:t>Original Block Design</a:t>
            </a:r>
          </a:p>
        </p:txBody>
      </p:sp>
    </p:spTree>
    <p:extLst>
      <p:ext uri="{BB962C8B-B14F-4D97-AF65-F5344CB8AC3E}">
        <p14:creationId xmlns:p14="http://schemas.microsoft.com/office/powerpoint/2010/main" val="2292235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105" y="584774"/>
            <a:ext cx="5674799" cy="62732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25078" y="0"/>
            <a:ext cx="3578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</a:rPr>
              <a:t>Revised Block Design</a:t>
            </a:r>
          </a:p>
        </p:txBody>
      </p:sp>
    </p:spTree>
    <p:extLst>
      <p:ext uri="{BB962C8B-B14F-4D97-AF65-F5344CB8AC3E}">
        <p14:creationId xmlns:p14="http://schemas.microsoft.com/office/powerpoint/2010/main" val="2589244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Third party IP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24026"/>
            <a:ext cx="9905999" cy="4791074"/>
          </a:xfrm>
        </p:spPr>
        <p:txBody>
          <a:bodyPr>
            <a:normAutofit fontScale="70000" lnSpcReduction="20000"/>
          </a:bodyPr>
          <a:lstStyle/>
          <a:p>
            <a:r>
              <a:rPr lang="en-CA" sz="3800" dirty="0"/>
              <a:t>WIFI PMOD from </a:t>
            </a:r>
            <a:r>
              <a:rPr lang="en-CA" sz="3800" dirty="0" err="1"/>
              <a:t>Digilent</a:t>
            </a:r>
            <a:endParaRPr lang="en-CA" sz="3800" dirty="0"/>
          </a:p>
          <a:p>
            <a:pPr lvl="1"/>
            <a:r>
              <a:rPr lang="en-CA" sz="3400" dirty="0"/>
              <a:t>This includes the TCP client code that we adapted</a:t>
            </a:r>
          </a:p>
          <a:p>
            <a:r>
              <a:rPr lang="en-CA" sz="3800" dirty="0"/>
              <a:t>JPEG decoder from Opencores.org</a:t>
            </a:r>
          </a:p>
          <a:p>
            <a:r>
              <a:rPr lang="en-CA" sz="3800" dirty="0"/>
              <a:t>FIFO Generator</a:t>
            </a:r>
          </a:p>
          <a:p>
            <a:r>
              <a:rPr lang="en-CA" sz="3800" dirty="0"/>
              <a:t>DRAM, BRAM infrastructure</a:t>
            </a:r>
          </a:p>
          <a:p>
            <a:r>
              <a:rPr lang="en-CA" sz="3800" dirty="0" err="1"/>
              <a:t>Microblaze</a:t>
            </a:r>
            <a:r>
              <a:rPr lang="en-CA" sz="3800" dirty="0"/>
              <a:t> infrastructure</a:t>
            </a:r>
          </a:p>
          <a:p>
            <a:r>
              <a:rPr lang="en-CA" sz="3800" dirty="0"/>
              <a:t>AXI infrastructure</a:t>
            </a:r>
          </a:p>
          <a:p>
            <a:r>
              <a:rPr lang="en-CA" sz="3800" dirty="0"/>
              <a:t>Clock generator</a:t>
            </a:r>
          </a:p>
          <a:p>
            <a:r>
              <a:rPr lang="en-CA" sz="3800" dirty="0"/>
              <a:t>VGA driver from Rob Chapman (Altera University Program)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3128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221</TotalTime>
  <Words>307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</vt:lpstr>
      <vt:lpstr>Grand theft auto ece 532 H1S</vt:lpstr>
      <vt:lpstr>Outline</vt:lpstr>
      <vt:lpstr>Overview of the project and initial goals</vt:lpstr>
      <vt:lpstr>Problems we had</vt:lpstr>
      <vt:lpstr>PowerPoint Presentation</vt:lpstr>
      <vt:lpstr>PowerPoint Presentation</vt:lpstr>
      <vt:lpstr>PowerPoint Presentation</vt:lpstr>
      <vt:lpstr>PowerPoint Presentation</vt:lpstr>
      <vt:lpstr>Third party IP used</vt:lpstr>
      <vt:lpstr>IP we made</vt:lpstr>
      <vt:lpstr>Design process</vt:lpstr>
      <vt:lpstr>What we learned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Grand theft auto ece 532 H1S</dc:title>
  <dc:creator>Yaron Milwid</dc:creator>
  <cp:lastModifiedBy>Yaron Milwid</cp:lastModifiedBy>
  <cp:revision>13</cp:revision>
  <dcterms:created xsi:type="dcterms:W3CDTF">2017-03-24T17:20:57Z</dcterms:created>
  <dcterms:modified xsi:type="dcterms:W3CDTF">2017-03-27T18:05:21Z</dcterms:modified>
</cp:coreProperties>
</file>