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85" r:id="rId5"/>
    <p:sldId id="259" r:id="rId6"/>
    <p:sldId id="260" r:id="rId7"/>
    <p:sldId id="286" r:id="rId8"/>
    <p:sldId id="261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/>
    <p:restoredTop sz="85670"/>
  </p:normalViewPr>
  <p:slideViewPr>
    <p:cSldViewPr snapToGrid="0" snapToObjects="1">
      <p:cViewPr varScale="1">
        <p:scale>
          <a:sx n="88" d="100"/>
          <a:sy n="88" d="100"/>
        </p:scale>
        <p:origin x="-84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A052A-A359-C540-A925-4788DE54A8B4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6FD33-B478-CF4E-BAB0-1FDF5BDF4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48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Part-Of-Speech Tagger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6FD33-B478-CF4E-BAB0-1FDF5BDF4C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99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B4ED-288E-904F-B13F-F382610D5658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BF6D-056B-C943-A9C4-D97529566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B4ED-288E-904F-B13F-F382610D5658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BF6D-056B-C943-A9C4-D97529566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8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B4ED-288E-904F-B13F-F382610D5658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BF6D-056B-C943-A9C4-D97529566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7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B4ED-288E-904F-B13F-F382610D5658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BF6D-056B-C943-A9C4-D97529566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B4ED-288E-904F-B13F-F382610D5658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BF6D-056B-C943-A9C4-D97529566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4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B4ED-288E-904F-B13F-F382610D5658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BF6D-056B-C943-A9C4-D97529566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2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B4ED-288E-904F-B13F-F382610D5658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BF6D-056B-C943-A9C4-D97529566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2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B4ED-288E-904F-B13F-F382610D5658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BF6D-056B-C943-A9C4-D97529566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B4ED-288E-904F-B13F-F382610D5658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BF6D-056B-C943-A9C4-D97529566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3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B4ED-288E-904F-B13F-F382610D5658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BF6D-056B-C943-A9C4-D97529566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6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B4ED-288E-904F-B13F-F382610D5658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BF6D-056B-C943-A9C4-D97529566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6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4B4ED-288E-904F-B13F-F382610D5658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EBF6D-056B-C943-A9C4-D97529566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1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Text Mining with Little Exercise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707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899" y="581024"/>
            <a:ext cx="9843759" cy="541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73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577850"/>
            <a:ext cx="1041997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51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209" y="762000"/>
            <a:ext cx="9545741" cy="509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00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50" y="546100"/>
            <a:ext cx="9936550" cy="540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06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07" y="533400"/>
            <a:ext cx="10000543" cy="540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59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57" y="584200"/>
            <a:ext cx="9892393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76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81" y="558800"/>
            <a:ext cx="9936666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70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92" y="673100"/>
            <a:ext cx="1003684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470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496563"/>
            <a:ext cx="9385300" cy="533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41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14" y="546100"/>
            <a:ext cx="9899686" cy="54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08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4825"/>
            <a:ext cx="10185546" cy="554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10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61" y="495300"/>
            <a:ext cx="9944781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13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40" y="520700"/>
            <a:ext cx="9862564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96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99" y="596900"/>
            <a:ext cx="9874905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5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39" y="609600"/>
            <a:ext cx="1001074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5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97" y="571500"/>
            <a:ext cx="9817177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68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84" y="469899"/>
            <a:ext cx="9686316" cy="548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28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97" y="508000"/>
            <a:ext cx="9878558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67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26" y="558800"/>
            <a:ext cx="9732674" cy="550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3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28" y="584200"/>
            <a:ext cx="9841376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43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68" y="533400"/>
            <a:ext cx="9857632" cy="53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54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Text Mining You can Do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300" y="1893094"/>
            <a:ext cx="87884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99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[[[[[[[[[[[[[[[[[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365124"/>
            <a:ext cx="6830276" cy="6086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68088" y="1969969"/>
            <a:ext cx="307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Define problems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Data to be collected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Text organization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Feature extraction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Analysis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Reach an insight, recommendation or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507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71500"/>
            <a:ext cx="9593394" cy="519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9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91734"/>
            <a:ext cx="10349694" cy="555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9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26" y="625642"/>
            <a:ext cx="10134787" cy="530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69" y="609600"/>
            <a:ext cx="9736263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1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11358"/>
            <a:ext cx="9843672" cy="530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7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51</Words>
  <Application>Microsoft Macintosh PowerPoint</Application>
  <PresentationFormat>Custom</PresentationFormat>
  <Paragraphs>11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Introduction to Text Mining with Little Exercise</vt:lpstr>
      <vt:lpstr>PowerPoint Presentation</vt:lpstr>
      <vt:lpstr>Different Types of Text Mining You can 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J C</cp:lastModifiedBy>
  <cp:revision>11</cp:revision>
  <dcterms:created xsi:type="dcterms:W3CDTF">2016-12-06T15:59:59Z</dcterms:created>
  <dcterms:modified xsi:type="dcterms:W3CDTF">2016-12-14T20:36:37Z</dcterms:modified>
</cp:coreProperties>
</file>