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8" r:id="rId2"/>
    <p:sldId id="410" r:id="rId3"/>
    <p:sldId id="401" r:id="rId4"/>
    <p:sldId id="399" r:id="rId5"/>
    <p:sldId id="40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1"/>
            <p14:sldId id="399"/>
            <p14:sldId id="4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89825" autoAdjust="0"/>
  </p:normalViewPr>
  <p:slideViewPr>
    <p:cSldViewPr>
      <p:cViewPr varScale="1">
        <p:scale>
          <a:sx n="63" d="100"/>
          <a:sy n="63" d="100"/>
        </p:scale>
        <p:origin x="-16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2015/11/30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2015/11/30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2015/11/30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2015/11/30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5328" y="2259350"/>
            <a:ext cx="5679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 smtClean="0">
                <a:solidFill>
                  <a:srgbClr val="0000FF"/>
                </a:solidFill>
              </a:rPr>
              <a:t>实验三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单周期</a:t>
            </a:r>
            <a:r>
              <a:rPr lang="en-US" altLang="zh-CN" sz="4000" dirty="0" smtClean="0">
                <a:solidFill>
                  <a:srgbClr val="0000FF"/>
                </a:solidFill>
              </a:rPr>
              <a:t>CPU</a:t>
            </a:r>
            <a:r>
              <a:rPr lang="zh-CN" altLang="en-US" sz="4000" dirty="0" smtClean="0">
                <a:solidFill>
                  <a:srgbClr val="0000FF"/>
                </a:solidFill>
              </a:rPr>
              <a:t>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 smtClean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61913" y="3140968"/>
            <a:ext cx="1629767" cy="1656184"/>
          </a:xfrm>
          <a:prstGeom prst="ellipse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8144" y="3140968"/>
            <a:ext cx="244827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从</a:t>
            </a:r>
            <a:r>
              <a:rPr lang="zh-CN" altLang="en-US" sz="2400" b="1" dirty="0" smtClean="0"/>
              <a:t>上</a:t>
            </a:r>
            <a:r>
              <a:rPr lang="zh-CN" altLang="en-US" sz="2400" b="1" dirty="0" smtClean="0"/>
              <a:t>图中除去指令存储器</a:t>
            </a:r>
            <a:r>
              <a:rPr lang="en-US" altLang="zh-CN" sz="2400" b="1" dirty="0" smtClean="0"/>
              <a:t>Instruction ROM</a:t>
            </a:r>
            <a:r>
              <a:rPr lang="zh-CN" altLang="en-US" sz="2400" b="1" dirty="0" smtClean="0"/>
              <a:t>、数据存储器</a:t>
            </a:r>
            <a:r>
              <a:rPr lang="en-US" altLang="zh-CN" sz="2400" b="1" dirty="0" smtClean="0"/>
              <a:t>DATA </a:t>
            </a:r>
            <a:r>
              <a:rPr lang="en-US" altLang="zh-CN" sz="2400" b="1" dirty="0" smtClean="0"/>
              <a:t>MEM</a:t>
            </a:r>
            <a:r>
              <a:rPr lang="zh-CN" altLang="en-US" sz="2400" b="1" dirty="0" smtClean="0"/>
              <a:t>以及</a:t>
            </a:r>
            <a:r>
              <a:rPr lang="zh-CN" altLang="en-US" sz="2400" b="1" dirty="0" smtClean="0"/>
              <a:t>最右边的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路选择器</a:t>
            </a:r>
            <a:r>
              <a:rPr lang="en-US" altLang="zh-CN" sz="2400" b="1" dirty="0" smtClean="0"/>
              <a:t>MUX</a:t>
            </a:r>
            <a:r>
              <a:rPr lang="zh-CN" altLang="en-US" sz="2400" b="1" dirty="0" smtClean="0"/>
              <a:t>，将剩余的电路封装</a:t>
            </a:r>
            <a:r>
              <a:rPr lang="zh-CN" altLang="en-US" sz="2400" b="1" dirty="0" smtClean="0"/>
              <a:t>成一个单周期的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MIPS_CPU</a:t>
            </a:r>
            <a:r>
              <a:rPr lang="zh-CN" altLang="en-US" sz="2400" b="1" dirty="0" smtClean="0"/>
              <a:t>）模块。</a:t>
            </a:r>
            <a:endParaRPr lang="zh-CN" altLang="en-US" sz="2400" b="1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2497648"/>
            <a:ext cx="5544616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400" b="1" dirty="0"/>
              <a:t>MIPS_CPU</a:t>
            </a:r>
            <a:r>
              <a:rPr lang="zh-CN" altLang="en-US" sz="2400" b="1" dirty="0" smtClean="0"/>
              <a:t>模块的输入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输出信号如下：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66016" y="3071947"/>
            <a:ext cx="7776864" cy="240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输入信号：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Reset—</a:t>
            </a:r>
            <a:r>
              <a:rPr lang="zh-CN" altLang="en-US" sz="2400" b="1" dirty="0" smtClean="0"/>
              <a:t>复位信号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Clock—</a:t>
            </a:r>
            <a:r>
              <a:rPr lang="zh-CN" altLang="en-US" sz="2400" b="1" dirty="0" smtClean="0"/>
              <a:t>时钟信号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Inst—</a:t>
            </a:r>
            <a:r>
              <a:rPr lang="zh-CN" altLang="en-US" sz="2400" b="1" dirty="0" smtClean="0"/>
              <a:t>从指令存储器读出的指令码（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位）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Data—</a:t>
            </a:r>
            <a:r>
              <a:rPr lang="zh-CN" altLang="en-US" sz="2400" b="1" dirty="0" smtClean="0"/>
              <a:t>寄存器堆的写入数据（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11560" y="1196752"/>
            <a:ext cx="8208912" cy="333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输出信号：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MemWrite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数据存储器</a:t>
            </a:r>
            <a:r>
              <a:rPr lang="en-US" altLang="zh-CN" sz="2400" b="1" dirty="0" smtClean="0"/>
              <a:t>DATA MEM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写信号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MemRead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 smtClean="0"/>
              <a:t>的读信号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MemtoReg</a:t>
            </a:r>
            <a:r>
              <a:rPr lang="en-US" altLang="zh-CN" sz="2400" b="1" dirty="0" smtClean="0"/>
              <a:t>—32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路选择器的控制信号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Result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运算器</a:t>
            </a:r>
            <a:r>
              <a:rPr lang="en-US" altLang="zh-CN" sz="2400" b="1" dirty="0" smtClean="0"/>
              <a:t>ALU</a:t>
            </a:r>
            <a:r>
              <a:rPr lang="zh-CN" altLang="en-US" sz="2400" b="1" dirty="0" smtClean="0"/>
              <a:t>的输出结果（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位）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Addr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取指电路形成的下条指令的地址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b_data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寄存器堆的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口输出到数据存储器的写入端口</a:t>
            </a:r>
          </a:p>
        </p:txBody>
      </p:sp>
    </p:spTree>
    <p:extLst>
      <p:ext uri="{BB962C8B-B14F-4D97-AF65-F5344CB8AC3E}">
        <p14:creationId xmlns:p14="http://schemas.microsoft.com/office/powerpoint/2010/main" val="36991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6696744" cy="171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Verilog HDL</a:t>
            </a:r>
            <a:r>
              <a:rPr lang="zh-CN" altLang="en-US" sz="2800" b="1" dirty="0" smtClean="0"/>
              <a:t>语言编程实现</a:t>
            </a:r>
            <a:r>
              <a:rPr lang="en-US" altLang="zh-CN" sz="2800" b="1" dirty="0" smtClean="0"/>
              <a:t>MIPS_CPU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生成并</a:t>
            </a:r>
            <a:r>
              <a:rPr lang="zh-CN" altLang="zh-CN" sz="2800" b="1" dirty="0" smtClean="0"/>
              <a:t>查看</a:t>
            </a:r>
            <a:r>
              <a:rPr lang="zh-CN" altLang="zh-CN" sz="2800" b="1" dirty="0"/>
              <a:t>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</a:t>
            </a:r>
            <a:r>
              <a:rPr lang="zh-CN" altLang="zh-CN" sz="2800" b="1" dirty="0" smtClean="0"/>
              <a:t>电路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 smtClean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204</Words>
  <Application>Microsoft Office PowerPoint</Application>
  <PresentationFormat>全屏显示(4:3)</PresentationFormat>
  <Paragraphs>29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PowerPoint 2010 简介</vt:lpstr>
      <vt:lpstr>PowerPoint 演示文稿</vt:lpstr>
      <vt:lpstr>PowerPoint 演示文稿</vt:lpstr>
      <vt:lpstr>MIPS_CPU的设计</vt:lpstr>
      <vt:lpstr>MIPS_CPU的设计</vt:lpstr>
      <vt:lpstr>MIPS_CPU的设计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2015-11-30T14:37:18Z</dcterms:modified>
</cp:coreProperties>
</file>