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aea9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aea9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aea9011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aea9011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32992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232992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aea9011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aea9011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aea901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aea901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aea901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baea901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aea901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aea901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aea9011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aea9011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aea9011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aea9011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0613de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0613de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0613de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0613de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9W6PiPFfVjg" TargetMode="External"/><Relationship Id="rId4" Type="http://schemas.openxmlformats.org/officeDocument/2006/relationships/hyperlink" Target="https://www.youtube.com/watch?v=iueWEkM6cuQ" TargetMode="External"/><Relationship Id="rId5" Type="http://schemas.openxmlformats.org/officeDocument/2006/relationships/hyperlink" Target="https://www.youtube.com/watch?v=egGs_jSIKbc" TargetMode="External"/><Relationship Id="rId6" Type="http://schemas.openxmlformats.org/officeDocument/2006/relationships/hyperlink" Target="https://www.youtube.com/watch?v=BtndiAyGSzk" TargetMode="External"/><Relationship Id="rId7" Type="http://schemas.openxmlformats.org/officeDocument/2006/relationships/hyperlink" Target="https://www.youtube.com/watch?v=BtndiAyGSzk" TargetMode="External"/><Relationship Id="rId8" Type="http://schemas.openxmlformats.org/officeDocument/2006/relationships/hyperlink" Target="https://examples.blynk.cc/?board=ESP32&amp;shield=ESP32%20WiFi&amp;example=GettingStarted%2FBlynkB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993100"/>
            <a:ext cx="76881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Tinkering Boot Camp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| Session 1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99" y="3578999"/>
            <a:ext cx="1275150" cy="1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175" y="1162500"/>
            <a:ext cx="4718701" cy="3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4294967295" type="title"/>
          </p:nvPr>
        </p:nvSpPr>
        <p:spPr>
          <a:xfrm>
            <a:off x="727650" y="13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References-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853950" y="997188"/>
            <a:ext cx="75624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Serial Communication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Virtual Pins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Show data on Blynk app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Integrating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 with Voice Assistant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5"/>
          <p:cNvSpPr txBox="1"/>
          <p:nvPr>
            <p:ph idx="4294967295" type="title"/>
          </p:nvPr>
        </p:nvSpPr>
        <p:spPr>
          <a:xfrm>
            <a:off x="727650" y="30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we used-</a:t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853950" y="3852800"/>
            <a:ext cx="75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Example Code for all the widgets and functions 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to be included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124325" y="1377775"/>
            <a:ext cx="7109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Wifi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Wifi101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Blynk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ESP32 AnalogWrite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ESP32httpUpdate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ESP32WifiManager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ESPSoftwareSerial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SoftwareSerial.h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75" y="1456750"/>
            <a:ext cx="7912598" cy="36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97" y="502300"/>
            <a:ext cx="7810803" cy="4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1678800" y="11251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SoftwareSerial.h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5" y="1358050"/>
            <a:ext cx="7289449" cy="37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Arduino IDE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1124325" y="1377775"/>
            <a:ext cx="7109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BLYNK_WRITE()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BLYNK_READ()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Timer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These are some basic ones, there are many more widgets and functions to look into like-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Bridge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Joystick and so 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You can try this by yourself for fun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175" y="1162500"/>
            <a:ext cx="4718701" cy="3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49325" y="614950"/>
            <a:ext cx="7859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with Voice Assistant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75" y="4488275"/>
            <a:ext cx="65522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1124325" y="1377775"/>
            <a:ext cx="7109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Why Voice Assistant?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makes your childhood dream come true, you just speak to turn off the light and this system do it for you.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IFTTT is the solution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is just a if condition, but takes command from one place in the internet and gives to another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99" y="1396550"/>
            <a:ext cx="6804949" cy="3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