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c090f65d6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c090f65d6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c090f65d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c090f65d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090f65d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090f65d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090f65d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090f65d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c090f65d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c090f65d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090f65d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090f65d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090f65d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c090f65d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090f65d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090f65d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090f65d6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090f65d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ypi.org/project/PyAutoGU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aspberrypi.org/documentation/linux/usage/commands.m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ealvnc.com/en/connect/download/view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Tinkering Boot Camp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 Session 1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Tinkerers’ Laboratory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Pyautogui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8675"/>
            <a:ext cx="8336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Pyautogui Functions used in the session: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click()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moveTo()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dragTo()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typewrite(“”)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typewrite([‘’])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press(‘’)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locateCenterOnScreen()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size()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https://pypi.org/project/PyAutoGUI/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7391800" y="4989600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596" y="1129472"/>
            <a:ext cx="5319414" cy="35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30375" y="1177850"/>
            <a:ext cx="3465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Raspberry Pi is a low cost, credit-card sized computer that plugs into a computer monitor or TV, and uses a standard keyboard and mouse.</a:t>
            </a:r>
            <a:endParaRPr sz="15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It’s capable of doing everything you’d expect a desktop computer to do.</a:t>
            </a:r>
            <a:endParaRPr sz="15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Later it came in hands of hobbyists and entered world of robotics and projects.</a:t>
            </a:r>
            <a:endParaRPr sz="15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891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Specefications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6900" y="901650"/>
            <a:ext cx="8765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Font typeface="Arial"/>
              <a:buChar char="●"/>
            </a:pPr>
            <a:r>
              <a:rPr lang="en" sz="1400"/>
              <a:t>Broadcom BCM2837B0, Cortex-A53 (ARMv8) 64-bit SoC @ 1.4GHz</a:t>
            </a:r>
            <a:endParaRPr sz="1400"/>
          </a:p>
          <a:p>
            <a:pPr indent="-288925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Font typeface="Arial"/>
              <a:buChar char="●"/>
            </a:pPr>
            <a:r>
              <a:rPr lang="en" sz="1400"/>
              <a:t>1GB LPDDR2 SDRAM</a:t>
            </a:r>
            <a:endParaRPr sz="1400"/>
          </a:p>
          <a:p>
            <a:pPr indent="-288925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Font typeface="Arial"/>
              <a:buChar char="●"/>
            </a:pPr>
            <a:r>
              <a:rPr lang="en" sz="1400"/>
              <a:t>2.4GHz and 5GHz IEEE 802.11.b/g/n/ac wireless LAN, Bluetooth 4.2, BLE</a:t>
            </a:r>
            <a:endParaRPr sz="1400"/>
          </a:p>
          <a:p>
            <a:pPr indent="-288925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Font typeface="Arial"/>
              <a:buChar char="●"/>
            </a:pPr>
            <a:r>
              <a:rPr lang="en" sz="1400"/>
              <a:t>Extended 40-pin GPIO header</a:t>
            </a:r>
            <a:endParaRPr sz="1400"/>
          </a:p>
          <a:p>
            <a:pPr indent="-288925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Font typeface="Arial"/>
              <a:buChar char="●"/>
            </a:pPr>
            <a:r>
              <a:rPr lang="en" sz="1400"/>
              <a:t>Full-size HDMI</a:t>
            </a:r>
            <a:endParaRPr sz="1400"/>
          </a:p>
          <a:p>
            <a:pPr indent="-288925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Font typeface="Arial"/>
              <a:buChar char="●"/>
            </a:pPr>
            <a:r>
              <a:rPr lang="en" sz="1400"/>
              <a:t>4 USB 2.0 ports</a:t>
            </a:r>
            <a:endParaRPr sz="1400"/>
          </a:p>
          <a:p>
            <a:pPr indent="-288925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Font typeface="Arial"/>
              <a:buChar char="●"/>
            </a:pPr>
            <a:r>
              <a:rPr lang="en" sz="1400"/>
              <a:t>CSI camera port for connecting a Raspberry Pi camera</a:t>
            </a:r>
            <a:endParaRPr sz="1400"/>
          </a:p>
          <a:p>
            <a:pPr indent="-288925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Font typeface="Arial"/>
              <a:buChar char="●"/>
            </a:pPr>
            <a:r>
              <a:rPr lang="en" sz="1400"/>
              <a:t>DSI display port for connecting a Raspberry Pi touchscreen display</a:t>
            </a:r>
            <a:endParaRPr sz="1400"/>
          </a:p>
          <a:p>
            <a:pPr indent="-288925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Font typeface="Arial"/>
              <a:buChar char="●"/>
            </a:pPr>
            <a:r>
              <a:rPr lang="en" sz="1400"/>
              <a:t>4-pole stereo output and composite video port</a:t>
            </a:r>
            <a:endParaRPr sz="1400"/>
          </a:p>
          <a:p>
            <a:pPr indent="-288925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Font typeface="Arial"/>
              <a:buChar char="●"/>
            </a:pPr>
            <a:r>
              <a:rPr lang="en" sz="1400"/>
              <a:t>Micro SD port for loading your operating system and storing data</a:t>
            </a:r>
            <a:endParaRPr sz="1400"/>
          </a:p>
          <a:p>
            <a:pPr indent="-288925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Font typeface="Arial"/>
              <a:buChar char="●"/>
            </a:pPr>
            <a:r>
              <a:rPr lang="en" sz="1400"/>
              <a:t>5V/2.5A DC power input</a:t>
            </a:r>
            <a:endParaRPr sz="1400"/>
          </a:p>
          <a:p>
            <a:pPr indent="-288925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Font typeface="Arial"/>
              <a:buChar char="●"/>
            </a:pPr>
            <a:r>
              <a:rPr lang="en" sz="1400"/>
              <a:t>Power-over-Ethernet (PoE) support (requires separate PoE HAT)</a:t>
            </a:r>
            <a:endParaRPr sz="1400"/>
          </a:p>
          <a:p>
            <a:pPr indent="0" lvl="0" marL="0" rtl="0" algn="l">
              <a:spcBef>
                <a:spcPts val="25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it do?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52450" y="1238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General purpose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 Centre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and make electronic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photos using camera module(in projects)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 Robotics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 Station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Retro Pi PlayStation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Anything you can think of!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250" y="292850"/>
            <a:ext cx="2969850" cy="2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you need to Start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Keyboard and mouse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HDMI Cable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Cable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Screen(Monitor or TV)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962" y="184850"/>
            <a:ext cx="6992075" cy="477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 of Raspbian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to the Live Video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Browsing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Add/Remove 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Terminal Commands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https://www.raspberrypi.org/documentation/linux/usage/commands.md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2500"/>
              </a:spcBef>
              <a:spcAft>
                <a:spcPts val="25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&amp; VNC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Demo</a:t>
            </a:r>
            <a:endParaRPr sz="2400"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download VNC Viewer: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https://www.realvnc.com/en/connect/download/viewer/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