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matic SC"/>
      <p:regular r:id="rId19"/>
      <p:bold r:id="rId20"/>
    </p:embeddedFont>
    <p:embeddedFont>
      <p:font typeface="Source Code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11" Type="http://schemas.openxmlformats.org/officeDocument/2006/relationships/slide" Target="slides/slide6.xml"/><Relationship Id="rId22" Type="http://schemas.openxmlformats.org/officeDocument/2006/relationships/font" Target="fonts/SourceCodePro-bold.fntdata"/><Relationship Id="rId10" Type="http://schemas.openxmlformats.org/officeDocument/2006/relationships/slide" Target="slides/slide5.xml"/><Relationship Id="rId21" Type="http://schemas.openxmlformats.org/officeDocument/2006/relationships/font" Target="fonts/SourceCodePro-regular.fntdata"/><Relationship Id="rId13" Type="http://schemas.openxmlformats.org/officeDocument/2006/relationships/slide" Target="slides/slide8.xml"/><Relationship Id="rId24" Type="http://schemas.openxmlformats.org/officeDocument/2006/relationships/font" Target="fonts/SourceCodePro-boldItalic.fntdata"/><Relationship Id="rId12" Type="http://schemas.openxmlformats.org/officeDocument/2006/relationships/slide" Target="slides/slide7.xml"/><Relationship Id="rId23"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maticSC-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922f49d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922f49d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9eec752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9eec752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1f7272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1f7272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1f7272d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1f7272d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1f2087c2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1f2087c2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1f2087c2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1f2087c2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1f2087c2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1f2087c2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1f2087c2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1f2087c2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1f7272da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1f7272da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1f2087c2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1f2087c2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1f2087c2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1f2087c2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1f7272da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1f7272da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youtube.com/watch?v=yyG0koj9nNY" TargetMode="External"/><Relationship Id="rId4" Type="http://schemas.openxmlformats.org/officeDocument/2006/relationships/hyperlink" Target="https://www.guru99.com/analog-vs-digital.html" TargetMode="External"/><Relationship Id="rId5" Type="http://schemas.openxmlformats.org/officeDocument/2006/relationships/hyperlink" Target="https://www.youtube.com/watch?v=GQLED3gmONg" TargetMode="External"/><Relationship Id="rId6" Type="http://schemas.openxmlformats.org/officeDocument/2006/relationships/hyperlink" Target="https://youtu.be/ISzRh5eN_Pg" TargetMode="External"/><Relationship Id="rId7" Type="http://schemas.openxmlformats.org/officeDocument/2006/relationships/hyperlink" Target="https://www.youtube.com/watch?v=2fvXW4OEW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Tinkering Bootcamp</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5029200" rtl="0" algn="ctr">
              <a:spcBef>
                <a:spcPts val="0"/>
              </a:spcBef>
              <a:spcAft>
                <a:spcPts val="0"/>
              </a:spcAft>
              <a:buNone/>
            </a:pPr>
            <a:r>
              <a:rPr lang="en"/>
              <a:t>By- Tinkerers Lab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1709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Resistors</a:t>
            </a:r>
            <a:endParaRPr/>
          </a:p>
        </p:txBody>
      </p:sp>
      <p:sp>
        <p:nvSpPr>
          <p:cNvPr id="116" name="Google Shape;116;p22"/>
          <p:cNvSpPr txBox="1"/>
          <p:nvPr>
            <p:ph idx="1" type="body"/>
          </p:nvPr>
        </p:nvSpPr>
        <p:spPr>
          <a:xfrm>
            <a:off x="311700" y="849750"/>
            <a:ext cx="5224500" cy="42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are the resistors </a:t>
            </a:r>
            <a:r>
              <a:rPr lang="en"/>
              <a:t>whose</a:t>
            </a:r>
            <a:r>
              <a:rPr lang="en"/>
              <a:t> </a:t>
            </a:r>
            <a:r>
              <a:rPr lang="en"/>
              <a:t>resistance</a:t>
            </a:r>
            <a:r>
              <a:rPr lang="en"/>
              <a:t> is inversely proportional to the light intensity. As the light energy falling on the photoconductive material increases, number of valence electrons that gain energy and leave the bonding with the nucleus increases. This leads to a large number of valence electrons jump to the conduction band, ready to move with an application of any external force like an electric field</a:t>
            </a:r>
            <a:r>
              <a:rPr lang="en">
                <a:solidFill>
                  <a:srgbClr val="303030"/>
                </a:solidFill>
                <a:highlight>
                  <a:srgbClr val="FFFFFF"/>
                </a:highlight>
              </a:rPr>
              <a:t>.</a:t>
            </a:r>
            <a:endParaRPr/>
          </a:p>
          <a:p>
            <a:pPr indent="0" lvl="0" marL="0" rtl="0" algn="l">
              <a:spcBef>
                <a:spcPts val="1600"/>
              </a:spcBef>
              <a:spcAft>
                <a:spcPts val="1600"/>
              </a:spcAft>
              <a:buNone/>
            </a:pPr>
            <a:r>
              <a:t/>
            </a:r>
            <a:endParaRPr/>
          </a:p>
        </p:txBody>
      </p:sp>
      <p:pic>
        <p:nvPicPr>
          <p:cNvPr descr="Photoresistor Working Priciple" id="117" name="Google Shape;117;p22"/>
          <p:cNvPicPr preferRelativeResize="0"/>
          <p:nvPr/>
        </p:nvPicPr>
        <p:blipFill>
          <a:blip r:embed="rId3">
            <a:alphaModFix/>
          </a:blip>
          <a:stretch>
            <a:fillRect/>
          </a:stretch>
        </p:blipFill>
        <p:spPr>
          <a:xfrm>
            <a:off x="5671225" y="849750"/>
            <a:ext cx="3161074" cy="1922975"/>
          </a:xfrm>
          <a:prstGeom prst="rect">
            <a:avLst/>
          </a:prstGeom>
          <a:noFill/>
          <a:ln cap="flat" cmpd="sng" w="9525">
            <a:solidFill>
              <a:srgbClr val="000000"/>
            </a:solidFill>
            <a:prstDash val="solid"/>
            <a:round/>
            <a:headEnd len="sm" w="sm" type="none"/>
            <a:tailEnd len="sm" w="sm" type="none"/>
          </a:ln>
        </p:spPr>
      </p:pic>
      <p:pic>
        <p:nvPicPr>
          <p:cNvPr descr="How to Use a Photoresistor (or Photocell) - Arduino Tutorial : 4 ..." id="118" name="Google Shape;118;p22"/>
          <p:cNvPicPr preferRelativeResize="0"/>
          <p:nvPr/>
        </p:nvPicPr>
        <p:blipFill>
          <a:blip r:embed="rId4">
            <a:alphaModFix/>
          </a:blip>
          <a:stretch>
            <a:fillRect/>
          </a:stretch>
        </p:blipFill>
        <p:spPr>
          <a:xfrm>
            <a:off x="5672125" y="3205500"/>
            <a:ext cx="2676525" cy="171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of A photoresistor</a:t>
            </a:r>
            <a:endParaRPr/>
          </a:p>
        </p:txBody>
      </p:sp>
      <p:pic>
        <p:nvPicPr>
          <p:cNvPr id="124" name="Google Shape;124;p23"/>
          <p:cNvPicPr preferRelativeResize="0"/>
          <p:nvPr/>
        </p:nvPicPr>
        <p:blipFill>
          <a:blip r:embed="rId3">
            <a:alphaModFix/>
          </a:blip>
          <a:stretch>
            <a:fillRect/>
          </a:stretch>
        </p:blipFill>
        <p:spPr>
          <a:xfrm>
            <a:off x="2058825" y="1017025"/>
            <a:ext cx="5400226" cy="3915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For </a:t>
            </a:r>
            <a:r>
              <a:rPr lang="en"/>
              <a:t>Photoresistors</a:t>
            </a:r>
            <a:r>
              <a:rPr lang="en"/>
              <a:t>:-</a:t>
            </a:r>
            <a:endParaRPr/>
          </a:p>
        </p:txBody>
      </p:sp>
      <p:sp>
        <p:nvSpPr>
          <p:cNvPr id="130" name="Google Shape;130;p24"/>
          <p:cNvSpPr txBox="1"/>
          <p:nvPr>
            <p:ph idx="1" type="body"/>
          </p:nvPr>
        </p:nvSpPr>
        <p:spPr>
          <a:xfrm>
            <a:off x="311700" y="1228675"/>
            <a:ext cx="7101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t>void setup()</a:t>
            </a:r>
            <a:endParaRPr sz="1350"/>
          </a:p>
          <a:p>
            <a:pPr indent="0" lvl="0" marL="0" rtl="0" algn="l">
              <a:spcBef>
                <a:spcPts val="0"/>
              </a:spcBef>
              <a:spcAft>
                <a:spcPts val="0"/>
              </a:spcAft>
              <a:buNone/>
            </a:pPr>
            <a:r>
              <a:rPr lang="en" sz="1350"/>
              <a:t>{</a:t>
            </a:r>
            <a:endParaRPr sz="1350"/>
          </a:p>
          <a:p>
            <a:pPr indent="0" lvl="0" marL="0" rtl="0" algn="l">
              <a:spcBef>
                <a:spcPts val="0"/>
              </a:spcBef>
              <a:spcAft>
                <a:spcPts val="0"/>
              </a:spcAft>
              <a:buNone/>
            </a:pPr>
            <a:r>
              <a:rPr lang="en" sz="1350"/>
              <a:t>  pinMode(A0, INPUT); //We are taking voltage input at pin A0</a:t>
            </a:r>
            <a:endParaRPr sz="1350"/>
          </a:p>
          <a:p>
            <a:pPr indent="0" lvl="0" marL="0" rtl="0" algn="l">
              <a:spcBef>
                <a:spcPts val="0"/>
              </a:spcBef>
              <a:spcAft>
                <a:spcPts val="0"/>
              </a:spcAft>
              <a:buNone/>
            </a:pPr>
            <a:r>
              <a:rPr lang="en" sz="1350"/>
              <a:t>  Serial.begin(9600); //Setting up serial monitor baud rate</a:t>
            </a:r>
            <a:endParaRPr sz="1350"/>
          </a:p>
          <a:p>
            <a:pPr indent="0" lvl="0" marL="0" rtl="0" algn="l">
              <a:spcBef>
                <a:spcPts val="0"/>
              </a:spcBef>
              <a:spcAft>
                <a:spcPts val="0"/>
              </a:spcAft>
              <a:buNone/>
            </a:pPr>
            <a:r>
              <a:rPr lang="en" sz="1350"/>
              <a:t>}</a:t>
            </a:r>
            <a:endParaRPr sz="1350"/>
          </a:p>
          <a:p>
            <a:pPr indent="0" lvl="0" marL="0" rtl="0" algn="l">
              <a:spcBef>
                <a:spcPts val="0"/>
              </a:spcBef>
              <a:spcAft>
                <a:spcPts val="0"/>
              </a:spcAft>
              <a:buNone/>
            </a:pPr>
            <a:r>
              <a:t/>
            </a:r>
            <a:endParaRPr sz="1350"/>
          </a:p>
          <a:p>
            <a:pPr indent="0" lvl="0" marL="0" rtl="0" algn="l">
              <a:spcBef>
                <a:spcPts val="0"/>
              </a:spcBef>
              <a:spcAft>
                <a:spcPts val="0"/>
              </a:spcAft>
              <a:buNone/>
            </a:pPr>
            <a:r>
              <a:rPr lang="en" sz="1350"/>
              <a:t>void loop()</a:t>
            </a:r>
            <a:endParaRPr sz="1350"/>
          </a:p>
          <a:p>
            <a:pPr indent="0" lvl="0" marL="0" rtl="0" algn="l">
              <a:spcBef>
                <a:spcPts val="0"/>
              </a:spcBef>
              <a:spcAft>
                <a:spcPts val="0"/>
              </a:spcAft>
              <a:buNone/>
            </a:pPr>
            <a:r>
              <a:rPr lang="en" sz="1350"/>
              <a:t>{</a:t>
            </a:r>
            <a:endParaRPr sz="1350"/>
          </a:p>
          <a:p>
            <a:pPr indent="0" lvl="0" marL="0" rtl="0" algn="l">
              <a:spcBef>
                <a:spcPts val="0"/>
              </a:spcBef>
              <a:spcAft>
                <a:spcPts val="0"/>
              </a:spcAft>
              <a:buNone/>
            </a:pPr>
            <a:r>
              <a:rPr lang="en" sz="1350"/>
              <a:t>	Serial.println(analogRead(A0)); //Printing the values after</a:t>
            </a:r>
            <a:endParaRPr sz="1350"/>
          </a:p>
          <a:p>
            <a:pPr indent="0" lvl="0" marL="0" rtl="0" algn="l">
              <a:spcBef>
                <a:spcPts val="0"/>
              </a:spcBef>
              <a:spcAft>
                <a:spcPts val="0"/>
              </a:spcAft>
              <a:buNone/>
            </a:pPr>
            <a:r>
              <a:rPr lang="en" sz="1350"/>
              <a:t>  	delay(10);					//interval of 10 milliseconds</a:t>
            </a:r>
            <a:endParaRPr sz="1350"/>
          </a:p>
          <a:p>
            <a:pPr indent="0" lvl="0" marL="0" rtl="0" algn="l">
              <a:spcBef>
                <a:spcPts val="0"/>
              </a:spcBef>
              <a:spcAft>
                <a:spcPts val="0"/>
              </a:spcAft>
              <a:buNone/>
            </a:pPr>
            <a:r>
              <a:rPr lang="en" sz="1350"/>
              <a:t>}</a:t>
            </a:r>
            <a:endParaRPr sz="1350"/>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Resources</a:t>
            </a:r>
            <a:endParaRPr/>
          </a:p>
        </p:txBody>
      </p:sp>
      <p:sp>
        <p:nvSpPr>
          <p:cNvPr id="136" name="Google Shape;136;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t>
            </a:r>
            <a:r>
              <a:rPr lang="en"/>
              <a:t>linking of LED in TinkerCAD-</a:t>
            </a:r>
            <a:r>
              <a:rPr lang="en" u="sng">
                <a:solidFill>
                  <a:schemeClr val="accent5"/>
                </a:solidFill>
                <a:hlinkClick r:id="rId3"/>
              </a:rPr>
              <a:t>https://www.youtube.com/watch?v=yyG0koj9nNY</a:t>
            </a:r>
            <a:r>
              <a:rPr lang="en" sz="1100">
                <a:solidFill>
                  <a:srgbClr val="000000"/>
                </a:solidFill>
                <a:latin typeface="Arial"/>
                <a:ea typeface="Arial"/>
                <a:cs typeface="Arial"/>
                <a:sym typeface="Arial"/>
              </a:rPr>
              <a:t> -</a:t>
            </a:r>
            <a:r>
              <a:rPr lang="en"/>
              <a:t> </a:t>
            </a:r>
            <a:endParaRPr/>
          </a:p>
          <a:p>
            <a:pPr indent="-342900" lvl="0" marL="457200" rtl="0" algn="l">
              <a:spcBef>
                <a:spcPts val="0"/>
              </a:spcBef>
              <a:spcAft>
                <a:spcPts val="0"/>
              </a:spcAft>
              <a:buSzPts val="1800"/>
              <a:buChar char="●"/>
            </a:pPr>
            <a:r>
              <a:rPr lang="en"/>
              <a:t>D</a:t>
            </a:r>
            <a:r>
              <a:rPr lang="en"/>
              <a:t>igital and analog signals</a:t>
            </a:r>
            <a:endParaRPr/>
          </a:p>
          <a:p>
            <a:pPr indent="-342900" lvl="0" marL="457200" rtl="0" algn="l">
              <a:spcBef>
                <a:spcPts val="0"/>
              </a:spcBef>
              <a:spcAft>
                <a:spcPts val="0"/>
              </a:spcAft>
              <a:buSzPts val="1800"/>
              <a:buChar char="●"/>
            </a:pPr>
            <a:r>
              <a:rPr lang="en"/>
              <a:t> </a:t>
            </a:r>
            <a:r>
              <a:rPr lang="en" u="sng">
                <a:solidFill>
                  <a:schemeClr val="accent5"/>
                </a:solidFill>
                <a:hlinkClick r:id="rId4"/>
              </a:rPr>
              <a:t>https://www.guru99.com/analog-vs-digital.html</a:t>
            </a:r>
            <a:r>
              <a:rPr lang="en" sz="1100">
                <a:solidFill>
                  <a:srgbClr val="000000"/>
                </a:solidFill>
                <a:latin typeface="Arial"/>
                <a:ea typeface="Arial"/>
                <a:cs typeface="Arial"/>
                <a:sym typeface="Arial"/>
              </a:rPr>
              <a:t> </a:t>
            </a:r>
            <a:r>
              <a:rPr lang="en"/>
              <a:t> </a:t>
            </a:r>
            <a:endParaRPr u="sng">
              <a:solidFill>
                <a:schemeClr val="accent5"/>
              </a:solidFill>
            </a:endParaRPr>
          </a:p>
          <a:p>
            <a:pPr indent="-342900" lvl="0" marL="457200" rtl="0" algn="l">
              <a:spcBef>
                <a:spcPts val="0"/>
              </a:spcBef>
              <a:spcAft>
                <a:spcPts val="0"/>
              </a:spcAft>
              <a:buSzPts val="1800"/>
              <a:buChar char="●"/>
            </a:pPr>
            <a:r>
              <a:rPr lang="en"/>
              <a:t>PWM signals</a:t>
            </a:r>
            <a:r>
              <a:rPr lang="en" u="sng">
                <a:solidFill>
                  <a:schemeClr val="accent5"/>
                </a:solidFill>
              </a:rPr>
              <a:t> </a:t>
            </a:r>
            <a:r>
              <a:rPr lang="en" u="sng">
                <a:solidFill>
                  <a:schemeClr val="accent5"/>
                </a:solidFill>
                <a:hlinkClick r:id="rId5"/>
              </a:rPr>
              <a:t>https://www.youtube.com/watch?v=GQLED3gmONg</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u="sng">
                <a:solidFill>
                  <a:schemeClr val="accent5"/>
                </a:solidFill>
                <a:hlinkClick r:id="rId6"/>
              </a:rPr>
              <a:t>https://youtu.be/ISzRh5eN_Pg</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342900" lvl="0" marL="457200" rtl="0" algn="l">
              <a:spcBef>
                <a:spcPts val="0"/>
              </a:spcBef>
              <a:spcAft>
                <a:spcPts val="0"/>
              </a:spcAft>
              <a:buSzPts val="1800"/>
              <a:buChar char="●"/>
            </a:pPr>
            <a:r>
              <a:rPr lang="en"/>
              <a:t>Photoresistors-  </a:t>
            </a:r>
            <a:r>
              <a:rPr lang="en" u="sng">
                <a:solidFill>
                  <a:schemeClr val="accent5"/>
                </a:solidFill>
                <a:hlinkClick r:id="rId7"/>
              </a:rPr>
              <a:t>https://www.youtube.com/watch?v=2fvXW4OEWLE</a:t>
            </a:r>
            <a:r>
              <a:rPr lang="en"/>
              <a:t> </a:t>
            </a:r>
            <a:endParaRPr b="1" sz="1100">
              <a:solidFill>
                <a:srgbClr val="000000"/>
              </a:solidFill>
              <a:latin typeface="Arial"/>
              <a:ea typeface="Arial"/>
              <a:cs typeface="Arial"/>
              <a:sym typeface="Arial"/>
            </a:endParaRPr>
          </a:p>
          <a:p>
            <a:pPr indent="0" lvl="0" marL="457200" rtl="0" algn="l">
              <a:spcBef>
                <a:spcPts val="160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Overview</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1:Introduction to Arduino, Sensors, Modules, Quiz &amp; Challenge 1</a:t>
            </a:r>
            <a:endParaRPr/>
          </a:p>
          <a:p>
            <a:pPr indent="0" lvl="0" marL="0" rtl="0" algn="l">
              <a:spcBef>
                <a:spcPts val="1600"/>
              </a:spcBef>
              <a:spcAft>
                <a:spcPts val="0"/>
              </a:spcAft>
              <a:buNone/>
            </a:pPr>
            <a:r>
              <a:rPr lang="en"/>
              <a:t>Week 2:Introduction to NodeMCU and ESP32, Voice Assistant</a:t>
            </a:r>
            <a:endParaRPr/>
          </a:p>
          <a:p>
            <a:pPr indent="0" lvl="0" marL="0" rtl="0" algn="l">
              <a:spcBef>
                <a:spcPts val="1600"/>
              </a:spcBef>
              <a:spcAft>
                <a:spcPts val="0"/>
              </a:spcAft>
              <a:buNone/>
            </a:pPr>
            <a:r>
              <a:rPr lang="en"/>
              <a:t>Week 3:Zigbee, Swarm networking, Chatbot, Project</a:t>
            </a:r>
            <a:endParaRPr/>
          </a:p>
          <a:p>
            <a:pPr indent="0" lvl="0" marL="0" rtl="0" algn="l">
              <a:spcBef>
                <a:spcPts val="1600"/>
              </a:spcBef>
              <a:spcAft>
                <a:spcPts val="0"/>
              </a:spcAft>
              <a:buNone/>
            </a:pPr>
            <a:r>
              <a:rPr lang="en"/>
              <a:t>Week 4:Fundamentals of Raspberry Pi and its application</a:t>
            </a:r>
            <a:endParaRPr/>
          </a:p>
          <a:p>
            <a:pPr indent="0" lvl="0" marL="0" rtl="0" algn="l">
              <a:spcBef>
                <a:spcPts val="1600"/>
              </a:spcBef>
              <a:spcAft>
                <a:spcPts val="1600"/>
              </a:spcAft>
              <a:buNone/>
            </a:pPr>
            <a:r>
              <a:rPr lang="en"/>
              <a:t>Week 5: Project 2 and Talks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Arduino</a:t>
            </a:r>
            <a:endParaRPr/>
          </a:p>
        </p:txBody>
      </p:sp>
      <p:sp>
        <p:nvSpPr>
          <p:cNvPr id="69" name="Google Shape;69;p15"/>
          <p:cNvSpPr txBox="1"/>
          <p:nvPr>
            <p:ph idx="1" type="body"/>
          </p:nvPr>
        </p:nvSpPr>
        <p:spPr>
          <a:xfrm>
            <a:off x="5062500" y="679625"/>
            <a:ext cx="3769800" cy="33402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SzPts val="1700"/>
              <a:buChar char="●"/>
            </a:pPr>
            <a:r>
              <a:rPr lang="en" sz="1700"/>
              <a:t>Arduino Uno is a microcontroller board based on the </a:t>
            </a:r>
            <a:r>
              <a:rPr b="1" lang="en" sz="1700"/>
              <a:t>ATmega328P</a:t>
            </a:r>
            <a:r>
              <a:rPr lang="en" sz="1700"/>
              <a:t>. It has </a:t>
            </a:r>
            <a:r>
              <a:rPr b="1" lang="en" sz="1700"/>
              <a:t>14 digital input/output pins</a:t>
            </a:r>
            <a:r>
              <a:rPr lang="en" sz="1700"/>
              <a:t> (of which 6 can be used as PWM outputs), </a:t>
            </a:r>
            <a:r>
              <a:rPr b="1" lang="en" sz="1700"/>
              <a:t>6 analog inputs</a:t>
            </a:r>
            <a:r>
              <a:rPr lang="en" sz="1700"/>
              <a:t>, a 16 MHz ceramic resonator (CSTCE16M0V53-R0), a USB connection, a power jack, an ICSP header and a reset button.</a:t>
            </a:r>
            <a:endParaRPr sz="1700"/>
          </a:p>
        </p:txBody>
      </p:sp>
      <p:pic>
        <p:nvPicPr>
          <p:cNvPr id="70" name="Google Shape;70;p15"/>
          <p:cNvPicPr preferRelativeResize="0"/>
          <p:nvPr/>
        </p:nvPicPr>
        <p:blipFill>
          <a:blip r:embed="rId3">
            <a:alphaModFix/>
          </a:blip>
          <a:stretch>
            <a:fillRect/>
          </a:stretch>
        </p:blipFill>
        <p:spPr>
          <a:xfrm>
            <a:off x="476250" y="1167825"/>
            <a:ext cx="4762500" cy="357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81474" y="577838"/>
            <a:ext cx="6623250" cy="4211925"/>
          </a:xfrm>
          <a:prstGeom prst="rect">
            <a:avLst/>
          </a:prstGeom>
          <a:noFill/>
          <a:ln>
            <a:noFill/>
          </a:ln>
        </p:spPr>
      </p:pic>
      <p:sp>
        <p:nvSpPr>
          <p:cNvPr id="76" name="Google Shape;76;p16"/>
          <p:cNvSpPr txBox="1"/>
          <p:nvPr>
            <p:ph idx="1" type="body"/>
          </p:nvPr>
        </p:nvSpPr>
        <p:spPr>
          <a:xfrm>
            <a:off x="6106575" y="1013700"/>
            <a:ext cx="32004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GPIO Pins(General Purpose Input Output)</a:t>
            </a:r>
            <a:endParaRPr/>
          </a:p>
          <a:p>
            <a:pPr indent="-342900" lvl="0" marL="457200" rtl="0" algn="l">
              <a:spcBef>
                <a:spcPts val="0"/>
              </a:spcBef>
              <a:spcAft>
                <a:spcPts val="0"/>
              </a:spcAft>
              <a:buSzPts val="1800"/>
              <a:buChar char="●"/>
            </a:pPr>
            <a:r>
              <a:rPr lang="en"/>
              <a:t>PWM Pins(Pulse Width Modulation)</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Of Blinking LED Digital Pin</a:t>
            </a:r>
            <a:endParaRPr/>
          </a:p>
        </p:txBody>
      </p:sp>
      <p:sp>
        <p:nvSpPr>
          <p:cNvPr id="82" name="Google Shape;82;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3100"/>
          </a:p>
        </p:txBody>
      </p:sp>
      <p:pic>
        <p:nvPicPr>
          <p:cNvPr id="83" name="Google Shape;83;p17"/>
          <p:cNvPicPr preferRelativeResize="0"/>
          <p:nvPr/>
        </p:nvPicPr>
        <p:blipFill>
          <a:blip r:embed="rId3">
            <a:alphaModFix/>
          </a:blip>
          <a:stretch>
            <a:fillRect/>
          </a:stretch>
        </p:blipFill>
        <p:spPr>
          <a:xfrm>
            <a:off x="535775" y="1299975"/>
            <a:ext cx="7950075" cy="2981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for Blinking of LED</a:t>
            </a:r>
            <a:endParaRPr/>
          </a:p>
        </p:txBody>
      </p:sp>
      <p:sp>
        <p:nvSpPr>
          <p:cNvPr id="89" name="Google Shape;89;p18"/>
          <p:cNvSpPr txBox="1"/>
          <p:nvPr>
            <p:ph idx="1" type="body"/>
          </p:nvPr>
        </p:nvSpPr>
        <p:spPr>
          <a:xfrm>
            <a:off x="311700" y="1228675"/>
            <a:ext cx="8198700" cy="334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150"/>
              <a:t>This program blinks pin 13 of the Arduino (the</a:t>
            </a:r>
            <a:endParaRPr sz="1150"/>
          </a:p>
          <a:p>
            <a:pPr indent="0" lvl="0" marL="0" marR="0" rtl="0" algn="l">
              <a:lnSpc>
                <a:spcPct val="115000"/>
              </a:lnSpc>
              <a:spcBef>
                <a:spcPts val="0"/>
              </a:spcBef>
              <a:spcAft>
                <a:spcPts val="0"/>
              </a:spcAft>
              <a:buNone/>
            </a:pPr>
            <a:r>
              <a:rPr lang="en" sz="1150"/>
              <a:t>  built-in LED)</a:t>
            </a:r>
            <a:endParaRPr sz="1150"/>
          </a:p>
          <a:p>
            <a:pPr indent="0" lvl="0" marL="0" marR="0" rtl="0" algn="l">
              <a:lnSpc>
                <a:spcPct val="115000"/>
              </a:lnSpc>
              <a:spcBef>
                <a:spcPts val="0"/>
              </a:spcBef>
              <a:spcAft>
                <a:spcPts val="0"/>
              </a:spcAft>
              <a:buNone/>
            </a:pPr>
            <a:r>
              <a:rPr lang="en" sz="1150"/>
              <a:t>*/</a:t>
            </a:r>
            <a:endParaRPr sz="1150"/>
          </a:p>
          <a:p>
            <a:pPr indent="0" lvl="0" marL="0" marR="0" rtl="0" algn="l">
              <a:lnSpc>
                <a:spcPct val="115000"/>
              </a:lnSpc>
              <a:spcBef>
                <a:spcPts val="0"/>
              </a:spcBef>
              <a:spcAft>
                <a:spcPts val="0"/>
              </a:spcAft>
              <a:buNone/>
            </a:pPr>
            <a:r>
              <a:t/>
            </a:r>
            <a:endParaRPr sz="1150"/>
          </a:p>
          <a:p>
            <a:pPr indent="0" lvl="0" marL="0" marR="0" rtl="0" algn="l">
              <a:lnSpc>
                <a:spcPct val="115000"/>
              </a:lnSpc>
              <a:spcBef>
                <a:spcPts val="0"/>
              </a:spcBef>
              <a:spcAft>
                <a:spcPts val="0"/>
              </a:spcAft>
              <a:buNone/>
            </a:pPr>
            <a:r>
              <a:rPr lang="en" sz="1150"/>
              <a:t>void setup()</a:t>
            </a:r>
            <a:endParaRPr sz="1150"/>
          </a:p>
          <a:p>
            <a:pPr indent="0" lvl="0" marL="0" marR="0" rtl="0" algn="l">
              <a:lnSpc>
                <a:spcPct val="115000"/>
              </a:lnSpc>
              <a:spcBef>
                <a:spcPts val="0"/>
              </a:spcBef>
              <a:spcAft>
                <a:spcPts val="0"/>
              </a:spcAft>
              <a:buNone/>
            </a:pPr>
            <a:r>
              <a:rPr lang="en" sz="1150"/>
              <a:t>{</a:t>
            </a:r>
            <a:endParaRPr sz="1150"/>
          </a:p>
          <a:p>
            <a:pPr indent="0" lvl="0" marL="0" marR="0" rtl="0" algn="l">
              <a:lnSpc>
                <a:spcPct val="115000"/>
              </a:lnSpc>
              <a:spcBef>
                <a:spcPts val="0"/>
              </a:spcBef>
              <a:spcAft>
                <a:spcPts val="0"/>
              </a:spcAft>
              <a:buNone/>
            </a:pPr>
            <a:r>
              <a:rPr lang="en" sz="1150"/>
              <a:t>  pinMode(13, OUTPUT);</a:t>
            </a:r>
            <a:endParaRPr sz="1150"/>
          </a:p>
          <a:p>
            <a:pPr indent="0" lvl="0" marL="0" marR="0" rtl="0" algn="l">
              <a:lnSpc>
                <a:spcPct val="115000"/>
              </a:lnSpc>
              <a:spcBef>
                <a:spcPts val="0"/>
              </a:spcBef>
              <a:spcAft>
                <a:spcPts val="0"/>
              </a:spcAft>
              <a:buNone/>
            </a:pPr>
            <a:r>
              <a:rPr lang="en" sz="1150"/>
              <a:t>}</a:t>
            </a:r>
            <a:endParaRPr sz="1150"/>
          </a:p>
          <a:p>
            <a:pPr indent="0" lvl="0" marL="0" marR="0" rtl="0" algn="l">
              <a:lnSpc>
                <a:spcPct val="115000"/>
              </a:lnSpc>
              <a:spcBef>
                <a:spcPts val="0"/>
              </a:spcBef>
              <a:spcAft>
                <a:spcPts val="0"/>
              </a:spcAft>
              <a:buNone/>
            </a:pPr>
            <a:r>
              <a:t/>
            </a:r>
            <a:endParaRPr sz="1150"/>
          </a:p>
          <a:p>
            <a:pPr indent="0" lvl="0" marL="0" marR="0" rtl="0" algn="l">
              <a:lnSpc>
                <a:spcPct val="115000"/>
              </a:lnSpc>
              <a:spcBef>
                <a:spcPts val="0"/>
              </a:spcBef>
              <a:spcAft>
                <a:spcPts val="0"/>
              </a:spcAft>
              <a:buNone/>
            </a:pPr>
            <a:r>
              <a:rPr lang="en" sz="1150"/>
              <a:t>void loop()</a:t>
            </a:r>
            <a:endParaRPr sz="1150"/>
          </a:p>
          <a:p>
            <a:pPr indent="0" lvl="0" marL="0" marR="0" rtl="0" algn="l">
              <a:lnSpc>
                <a:spcPct val="115000"/>
              </a:lnSpc>
              <a:spcBef>
                <a:spcPts val="0"/>
              </a:spcBef>
              <a:spcAft>
                <a:spcPts val="0"/>
              </a:spcAft>
              <a:buNone/>
            </a:pPr>
            <a:r>
              <a:rPr lang="en" sz="1150"/>
              <a:t>{</a:t>
            </a:r>
            <a:endParaRPr sz="1150"/>
          </a:p>
          <a:p>
            <a:pPr indent="0" lvl="0" marL="0" marR="0" rtl="0" algn="l">
              <a:lnSpc>
                <a:spcPct val="115000"/>
              </a:lnSpc>
              <a:spcBef>
                <a:spcPts val="0"/>
              </a:spcBef>
              <a:spcAft>
                <a:spcPts val="0"/>
              </a:spcAft>
              <a:buNone/>
            </a:pPr>
            <a:r>
              <a:rPr lang="en" sz="1150"/>
              <a:t>  // turn the LED on (HIGH is the voltage level)</a:t>
            </a:r>
            <a:endParaRPr sz="1150"/>
          </a:p>
          <a:p>
            <a:pPr indent="0" lvl="0" marL="0" marR="0" rtl="0" algn="l">
              <a:lnSpc>
                <a:spcPct val="115000"/>
              </a:lnSpc>
              <a:spcBef>
                <a:spcPts val="0"/>
              </a:spcBef>
              <a:spcAft>
                <a:spcPts val="0"/>
              </a:spcAft>
              <a:buNone/>
            </a:pPr>
            <a:r>
              <a:rPr lang="en" sz="1150"/>
              <a:t>  digitalWrite(13, HIGH);</a:t>
            </a:r>
            <a:endParaRPr sz="1150"/>
          </a:p>
          <a:p>
            <a:pPr indent="0" lvl="0" marL="0" marR="0" rtl="0" algn="l">
              <a:lnSpc>
                <a:spcPct val="115000"/>
              </a:lnSpc>
              <a:spcBef>
                <a:spcPts val="0"/>
              </a:spcBef>
              <a:spcAft>
                <a:spcPts val="0"/>
              </a:spcAft>
              <a:buNone/>
            </a:pPr>
            <a:r>
              <a:rPr lang="en" sz="1150"/>
              <a:t>  delay(1000); // Wait for 1000 millisecond(s)</a:t>
            </a:r>
            <a:endParaRPr sz="1150"/>
          </a:p>
          <a:p>
            <a:pPr indent="0" lvl="0" marL="0" marR="0" rtl="0" algn="l">
              <a:lnSpc>
                <a:spcPct val="115000"/>
              </a:lnSpc>
              <a:spcBef>
                <a:spcPts val="0"/>
              </a:spcBef>
              <a:spcAft>
                <a:spcPts val="0"/>
              </a:spcAft>
              <a:buNone/>
            </a:pPr>
            <a:r>
              <a:rPr lang="en" sz="1150"/>
              <a:t>  // turn the LED off by making the voltage LOW</a:t>
            </a:r>
            <a:endParaRPr sz="1150"/>
          </a:p>
          <a:p>
            <a:pPr indent="0" lvl="0" marL="0" marR="0" rtl="0" algn="l">
              <a:lnSpc>
                <a:spcPct val="115000"/>
              </a:lnSpc>
              <a:spcBef>
                <a:spcPts val="0"/>
              </a:spcBef>
              <a:spcAft>
                <a:spcPts val="0"/>
              </a:spcAft>
              <a:buNone/>
            </a:pPr>
            <a:r>
              <a:rPr lang="en" sz="1150"/>
              <a:t>  digitalWrite(13, LOW);</a:t>
            </a:r>
            <a:endParaRPr sz="1150"/>
          </a:p>
          <a:p>
            <a:pPr indent="0" lvl="0" marL="0" marR="0" rtl="0" algn="l">
              <a:lnSpc>
                <a:spcPct val="115000"/>
              </a:lnSpc>
              <a:spcBef>
                <a:spcPts val="0"/>
              </a:spcBef>
              <a:spcAft>
                <a:spcPts val="0"/>
              </a:spcAft>
              <a:buNone/>
            </a:pPr>
            <a:r>
              <a:rPr lang="en" sz="1150"/>
              <a:t>  delay(1000); // Wait for 1000 millisecond(s)</a:t>
            </a:r>
            <a:endParaRPr sz="1150"/>
          </a:p>
          <a:p>
            <a:pPr indent="0" lvl="0" marL="0" marR="0" rtl="0" algn="l">
              <a:lnSpc>
                <a:spcPct val="115000"/>
              </a:lnSpc>
              <a:spcBef>
                <a:spcPts val="0"/>
              </a:spcBef>
              <a:spcAft>
                <a:spcPts val="0"/>
              </a:spcAft>
              <a:buNone/>
            </a:pPr>
            <a:r>
              <a:rPr lang="en" sz="1150"/>
              <a:t>}</a:t>
            </a:r>
            <a:endParaRPr sz="1150"/>
          </a:p>
          <a:p>
            <a:pPr indent="0" lvl="0" marL="0" rtl="0" algn="l">
              <a:spcBef>
                <a:spcPts val="0"/>
              </a:spcBef>
              <a:spcAft>
                <a:spcPts val="0"/>
              </a:spcAft>
              <a:buNone/>
            </a:pPr>
            <a:r>
              <a:t/>
            </a:r>
            <a:endParaRPr sz="1050"/>
          </a:p>
          <a:p>
            <a:pPr indent="0" lvl="0" marL="0" rtl="0" algn="l">
              <a:spcBef>
                <a:spcPts val="0"/>
              </a:spcBef>
              <a:spcAft>
                <a:spcPts val="0"/>
              </a:spcAft>
              <a:buNone/>
            </a:pPr>
            <a:r>
              <a:rPr lang="en" sz="1050"/>
              <a:t>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PWM </a:t>
            </a:r>
            <a:endParaRPr/>
          </a:p>
        </p:txBody>
      </p:sp>
      <p:sp>
        <p:nvSpPr>
          <p:cNvPr id="95" name="Google Shape;95;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Pulse-width modulation (PWM), or pulse-duration modulation (PDM), is a method of reducing the average power delivered by an electrical signal, by effectively chopping it up into discrete p</a:t>
            </a:r>
            <a:r>
              <a:rPr lang="en"/>
              <a:t>arts.         </a:t>
            </a:r>
            <a:endParaRPr/>
          </a:p>
          <a:p>
            <a:pPr indent="0" lvl="0" marL="0" rtl="0" algn="l">
              <a:spcBef>
                <a:spcPts val="1600"/>
              </a:spcBef>
              <a:spcAft>
                <a:spcPts val="0"/>
              </a:spcAft>
              <a:buNone/>
            </a:pPr>
            <a:r>
              <a:rPr lang="en"/>
              <a:t>                            </a:t>
            </a:r>
            <a:r>
              <a:rPr lang="en"/>
              <a:t> Vout = Vmax * Duty Cycle  </a:t>
            </a:r>
            <a:endParaRPr/>
          </a:p>
          <a:p>
            <a:pPr indent="0" lvl="0" marL="0" rtl="0" algn="l">
              <a:spcBef>
                <a:spcPts val="1600"/>
              </a:spcBef>
              <a:spcAft>
                <a:spcPts val="1600"/>
              </a:spcAft>
              <a:buNone/>
            </a:pPr>
            <a:r>
              <a:rPr lang="en"/>
              <a:t>                             </a:t>
            </a:r>
            <a:endParaRPr/>
          </a:p>
        </p:txBody>
      </p:sp>
      <p:pic>
        <p:nvPicPr>
          <p:cNvPr id="96" name="Google Shape;96;p19"/>
          <p:cNvPicPr preferRelativeResize="0"/>
          <p:nvPr/>
        </p:nvPicPr>
        <p:blipFill>
          <a:blip r:embed="rId3">
            <a:alphaModFix/>
          </a:blip>
          <a:stretch>
            <a:fillRect/>
          </a:stretch>
        </p:blipFill>
        <p:spPr>
          <a:xfrm>
            <a:off x="432400" y="2571750"/>
            <a:ext cx="3596400" cy="2269325"/>
          </a:xfrm>
          <a:prstGeom prst="rect">
            <a:avLst/>
          </a:prstGeom>
          <a:noFill/>
          <a:ln>
            <a:noFill/>
          </a:ln>
        </p:spPr>
      </p:pic>
      <p:sp>
        <p:nvSpPr>
          <p:cNvPr id="97" name="Google Shape;97;p19"/>
          <p:cNvSpPr txBox="1"/>
          <p:nvPr/>
        </p:nvSpPr>
        <p:spPr>
          <a:xfrm>
            <a:off x="3692675" y="2981763"/>
            <a:ext cx="5255400" cy="1449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700">
                <a:solidFill>
                  <a:schemeClr val="dk2"/>
                </a:solidFill>
                <a:latin typeface="Source Code Pro"/>
                <a:ea typeface="Source Code Pro"/>
                <a:cs typeface="Source Code Pro"/>
                <a:sym typeface="Source Code Pro"/>
              </a:rPr>
              <a:t>A call to analogWrite() is on a scale of 0 - 255, such that analogWrite(255) requests a 100% duty cycle (always on), and analogWrite(127) is a 50% duty cycle (on half the time)</a:t>
            </a:r>
            <a:endParaRPr sz="1700">
              <a:solidFill>
                <a:schemeClr val="dk2"/>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of Led using PWM</a:t>
            </a:r>
            <a:r>
              <a:rPr lang="en"/>
              <a:t> </a:t>
            </a:r>
            <a:r>
              <a:rPr lang="en"/>
              <a:t>Pins</a:t>
            </a:r>
            <a:endParaRPr/>
          </a:p>
        </p:txBody>
      </p:sp>
      <p:sp>
        <p:nvSpPr>
          <p:cNvPr id="103" name="Google Shape;103;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700"/>
          </a:p>
          <a:p>
            <a:pPr indent="0" lvl="0" marL="0" rtl="0" algn="l">
              <a:spcBef>
                <a:spcPts val="160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989149" y="1415012"/>
            <a:ext cx="7292974" cy="2967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for Led glowing with varying brightness</a:t>
            </a:r>
            <a:endParaRPr/>
          </a:p>
        </p:txBody>
      </p:sp>
      <p:sp>
        <p:nvSpPr>
          <p:cNvPr id="110" name="Google Shape;110;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350"/>
              <a:t>int led=3;</a:t>
            </a:r>
            <a:endParaRPr sz="1350"/>
          </a:p>
          <a:p>
            <a:pPr indent="0" lvl="0" marL="0" marR="0" rtl="0" algn="l">
              <a:lnSpc>
                <a:spcPct val="115000"/>
              </a:lnSpc>
              <a:spcBef>
                <a:spcPts val="0"/>
              </a:spcBef>
              <a:spcAft>
                <a:spcPts val="0"/>
              </a:spcAft>
              <a:buNone/>
            </a:pPr>
            <a:r>
              <a:rPr lang="en" sz="1350"/>
              <a:t>byte pwmValue=0;</a:t>
            </a:r>
            <a:endParaRPr sz="1350"/>
          </a:p>
          <a:p>
            <a:pPr indent="0" lvl="0" marL="0" marR="0" rtl="0" algn="l">
              <a:lnSpc>
                <a:spcPct val="115000"/>
              </a:lnSpc>
              <a:spcBef>
                <a:spcPts val="0"/>
              </a:spcBef>
              <a:spcAft>
                <a:spcPts val="0"/>
              </a:spcAft>
              <a:buNone/>
            </a:pPr>
            <a:r>
              <a:t/>
            </a:r>
            <a:endParaRPr sz="1350"/>
          </a:p>
          <a:p>
            <a:pPr indent="0" lvl="0" marL="0" marR="0" rtl="0" algn="l">
              <a:lnSpc>
                <a:spcPct val="115000"/>
              </a:lnSpc>
              <a:spcBef>
                <a:spcPts val="0"/>
              </a:spcBef>
              <a:spcAft>
                <a:spcPts val="0"/>
              </a:spcAft>
              <a:buNone/>
            </a:pPr>
            <a:r>
              <a:rPr lang="en" sz="1350"/>
              <a:t>void setup()</a:t>
            </a:r>
            <a:endParaRPr sz="1350"/>
          </a:p>
          <a:p>
            <a:pPr indent="0" lvl="0" marL="0" marR="0" rtl="0" algn="l">
              <a:lnSpc>
                <a:spcPct val="115000"/>
              </a:lnSpc>
              <a:spcBef>
                <a:spcPts val="0"/>
              </a:spcBef>
              <a:spcAft>
                <a:spcPts val="0"/>
              </a:spcAft>
              <a:buNone/>
            </a:pPr>
            <a:r>
              <a:rPr lang="en" sz="1350"/>
              <a:t>{</a:t>
            </a:r>
            <a:endParaRPr sz="1350"/>
          </a:p>
          <a:p>
            <a:pPr indent="0" lvl="0" marL="0" marR="0" rtl="0" algn="l">
              <a:lnSpc>
                <a:spcPct val="115000"/>
              </a:lnSpc>
              <a:spcBef>
                <a:spcPts val="0"/>
              </a:spcBef>
              <a:spcAft>
                <a:spcPts val="0"/>
              </a:spcAft>
              <a:buNone/>
            </a:pPr>
            <a:r>
              <a:rPr lang="en" sz="1350"/>
              <a:t>  pinMode(led, OUTPUT);</a:t>
            </a:r>
            <a:endParaRPr sz="1350"/>
          </a:p>
          <a:p>
            <a:pPr indent="0" lvl="0" marL="0" marR="0" rtl="0" algn="l">
              <a:lnSpc>
                <a:spcPct val="115000"/>
              </a:lnSpc>
              <a:spcBef>
                <a:spcPts val="0"/>
              </a:spcBef>
              <a:spcAft>
                <a:spcPts val="0"/>
              </a:spcAft>
              <a:buNone/>
            </a:pPr>
            <a:r>
              <a:rPr lang="en" sz="1350"/>
              <a:t>}</a:t>
            </a:r>
            <a:endParaRPr sz="1350"/>
          </a:p>
          <a:p>
            <a:pPr indent="0" lvl="0" marL="0" marR="0" rtl="0" algn="l">
              <a:lnSpc>
                <a:spcPct val="115000"/>
              </a:lnSpc>
              <a:spcBef>
                <a:spcPts val="0"/>
              </a:spcBef>
              <a:spcAft>
                <a:spcPts val="0"/>
              </a:spcAft>
              <a:buNone/>
            </a:pPr>
            <a:r>
              <a:t/>
            </a:r>
            <a:endParaRPr sz="1350"/>
          </a:p>
          <a:p>
            <a:pPr indent="0" lvl="0" marL="0" marR="0" rtl="0" algn="l">
              <a:lnSpc>
                <a:spcPct val="115000"/>
              </a:lnSpc>
              <a:spcBef>
                <a:spcPts val="0"/>
              </a:spcBef>
              <a:spcAft>
                <a:spcPts val="0"/>
              </a:spcAft>
              <a:buNone/>
            </a:pPr>
            <a:r>
              <a:rPr lang="en" sz="1350"/>
              <a:t>void loop()</a:t>
            </a:r>
            <a:endParaRPr sz="1350"/>
          </a:p>
          <a:p>
            <a:pPr indent="0" lvl="0" marL="0" marR="0" rtl="0" algn="l">
              <a:lnSpc>
                <a:spcPct val="115000"/>
              </a:lnSpc>
              <a:spcBef>
                <a:spcPts val="0"/>
              </a:spcBef>
              <a:spcAft>
                <a:spcPts val="0"/>
              </a:spcAft>
              <a:buNone/>
            </a:pPr>
            <a:r>
              <a:rPr lang="en" sz="1350"/>
              <a:t>{</a:t>
            </a:r>
            <a:endParaRPr sz="1350"/>
          </a:p>
          <a:p>
            <a:pPr indent="0" lvl="0" marL="0" marR="0" rtl="0" algn="l">
              <a:lnSpc>
                <a:spcPct val="115000"/>
              </a:lnSpc>
              <a:spcBef>
                <a:spcPts val="0"/>
              </a:spcBef>
              <a:spcAft>
                <a:spcPts val="0"/>
              </a:spcAft>
              <a:buNone/>
            </a:pPr>
            <a:r>
              <a:rPr lang="en" sz="1350"/>
              <a:t> analogWrite(led,pwmValue);</a:t>
            </a:r>
            <a:endParaRPr sz="1350"/>
          </a:p>
          <a:p>
            <a:pPr indent="0" lvl="0" marL="0" marR="0" rtl="0" algn="l">
              <a:lnSpc>
                <a:spcPct val="115000"/>
              </a:lnSpc>
              <a:spcBef>
                <a:spcPts val="0"/>
              </a:spcBef>
              <a:spcAft>
                <a:spcPts val="0"/>
              </a:spcAft>
              <a:buNone/>
            </a:pPr>
            <a:r>
              <a:rPr lang="en" sz="1350"/>
              <a:t>  delay(20);</a:t>
            </a:r>
            <a:endParaRPr sz="1350"/>
          </a:p>
          <a:p>
            <a:pPr indent="0" lvl="0" marL="0" marR="0" rtl="0" algn="l">
              <a:lnSpc>
                <a:spcPct val="115000"/>
              </a:lnSpc>
              <a:spcBef>
                <a:spcPts val="0"/>
              </a:spcBef>
              <a:spcAft>
                <a:spcPts val="0"/>
              </a:spcAft>
              <a:buNone/>
            </a:pPr>
            <a:r>
              <a:rPr lang="en" sz="1350"/>
              <a:t>  pwmValue++;</a:t>
            </a:r>
            <a:endParaRPr sz="1350"/>
          </a:p>
          <a:p>
            <a:pPr indent="0" lvl="0" marL="0" marR="0" rtl="0" algn="l">
              <a:lnSpc>
                <a:spcPct val="115000"/>
              </a:lnSpc>
              <a:spcBef>
                <a:spcPts val="0"/>
              </a:spcBef>
              <a:spcAft>
                <a:spcPts val="0"/>
              </a:spcAft>
              <a:buNone/>
            </a:pPr>
            <a:r>
              <a:rPr lang="en" sz="1350"/>
              <a:t>}</a:t>
            </a:r>
            <a:endParaRPr sz="1350"/>
          </a:p>
          <a:p>
            <a:pPr indent="0" lvl="0" marL="0" marR="0" rtl="0" algn="l">
              <a:lnSpc>
                <a:spcPct val="115000"/>
              </a:lnSpc>
              <a:spcBef>
                <a:spcPts val="0"/>
              </a:spcBef>
              <a:spcAft>
                <a:spcPts val="0"/>
              </a:spcAft>
              <a:buNone/>
            </a:pPr>
            <a:r>
              <a:t/>
            </a:r>
            <a:endParaRPr sz="1350"/>
          </a:p>
          <a:p>
            <a:pPr indent="0" lvl="0" marL="0" marR="0" rtl="0" algn="l">
              <a:lnSpc>
                <a:spcPct val="115000"/>
              </a:lnSpc>
              <a:spcBef>
                <a:spcPts val="0"/>
              </a:spcBef>
              <a:spcAft>
                <a:spcPts val="0"/>
              </a:spcAft>
              <a:buNone/>
            </a:pPr>
            <a:r>
              <a:t/>
            </a:r>
            <a:endParaRPr sz="1350"/>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