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6" r:id="rId3"/>
    <p:sldId id="365" r:id="rId4"/>
    <p:sldId id="36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12E"/>
    <a:srgbClr val="FFFFFF"/>
    <a:srgbClr val="000000"/>
    <a:srgbClr val="002060"/>
    <a:srgbClr val="01857C"/>
    <a:srgbClr val="01B8AA"/>
    <a:srgbClr val="C7CCE4"/>
    <a:srgbClr val="A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mailto:neilton.sds1991@gmail.com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E992E5A-92A9-40C2-8375-8E819563B648}"/>
              </a:ext>
            </a:extLst>
          </p:cNvPr>
          <p:cNvSpPr/>
          <p:nvPr/>
        </p:nvSpPr>
        <p:spPr>
          <a:xfrm>
            <a:off x="4392891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DE PESSOAL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7DC4F52-998B-4580-BAC1-748F8B2F1912}"/>
              </a:ext>
            </a:extLst>
          </p:cNvPr>
          <p:cNvSpPr/>
          <p:nvPr/>
        </p:nvSpPr>
        <p:spPr>
          <a:xfrm>
            <a:off x="7982709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8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FINANCEIRA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9091EDE-C8B7-4C0A-9DE7-C56FFBD641D1}"/>
              </a:ext>
            </a:extLst>
          </p:cNvPr>
          <p:cNvSpPr/>
          <p:nvPr/>
        </p:nvSpPr>
        <p:spPr>
          <a:xfrm>
            <a:off x="6572400" y="5668773"/>
            <a:ext cx="4914226" cy="73626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Neilton Souza</a:t>
            </a:r>
          </a:p>
        </p:txBody>
      </p:sp>
      <p:pic>
        <p:nvPicPr>
          <p:cNvPr id="37" name="Imagem 36" descr="Logotipo, Ícone&#10;&#10;Descrição gerada automaticamente">
            <a:extLst>
              <a:ext uri="{FF2B5EF4-FFF2-40B4-BE49-F238E27FC236}">
                <a16:creationId xmlns:a16="http://schemas.microsoft.com/office/drawing/2014/main" id="{29212A7D-7605-415C-97BD-C3955F4EC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89" y="5668774"/>
            <a:ext cx="736268" cy="736268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C9BA3A97-DA3B-4F76-ABE6-031193CF2E9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4" y="1186340"/>
            <a:ext cx="3283025" cy="32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1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DE PESSOAL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BBB34D3-C576-4D8A-AE55-FDEC7BAA49A7}"/>
              </a:ext>
            </a:extLst>
          </p:cNvPr>
          <p:cNvSpPr/>
          <p:nvPr/>
        </p:nvSpPr>
        <p:spPr>
          <a:xfrm>
            <a:off x="126520" y="6283083"/>
            <a:ext cx="396000" cy="396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CFDA0E9-8345-4BCB-9065-5362A6B39CF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pic>
        <p:nvPicPr>
          <p:cNvPr id="15" name="Imagem 14" descr="Logotipo, Ícone&#10;&#10;Descrição gerada automaticamente">
            <a:extLst>
              <a:ext uri="{FF2B5EF4-FFF2-40B4-BE49-F238E27FC236}">
                <a16:creationId xmlns:a16="http://schemas.microsoft.com/office/drawing/2014/main" id="{B72EC468-5C52-4281-8CFA-51FFD14A7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" y="4916824"/>
            <a:ext cx="475861" cy="4758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A482AE-EC38-BC1B-8738-655D0EED8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" y="5483478"/>
            <a:ext cx="620689" cy="62068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84FF5537-B8EE-08A5-CCC4-1B39ED20BC4E}"/>
              </a:ext>
            </a:extLst>
          </p:cNvPr>
          <p:cNvSpPr/>
          <p:nvPr/>
        </p:nvSpPr>
        <p:spPr>
          <a:xfrm>
            <a:off x="29557" y="1461370"/>
            <a:ext cx="584953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F43AD8-A5CE-CF25-21B9-10FCAC129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" y="66078"/>
            <a:ext cx="632991" cy="63299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8F187D2-F958-F45E-DFB3-FF2358BA8A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" y="1503872"/>
            <a:ext cx="497498" cy="49749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45D7AF2-E6CA-3807-A640-21D21EA4E7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13" y="2029047"/>
            <a:ext cx="712692" cy="71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FINANCEIRA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FA9F768A-30F3-4E49-B9A4-289C4CAB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559852D-0740-4A96-AE5D-590F73B58985}"/>
              </a:ext>
            </a:extLst>
          </p:cNvPr>
          <p:cNvSpPr/>
          <p:nvPr/>
        </p:nvSpPr>
        <p:spPr>
          <a:xfrm>
            <a:off x="35883" y="2065261"/>
            <a:ext cx="584953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002852-3BEF-08D7-E204-5E155D196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" y="5483478"/>
            <a:ext cx="620689" cy="620689"/>
          </a:xfrm>
          <a:prstGeom prst="rect">
            <a:avLst/>
          </a:prstGeom>
        </p:spPr>
      </p:pic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8EE48798-39CE-A8D7-5689-041657150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" y="4916824"/>
            <a:ext cx="475861" cy="475861"/>
          </a:xfrm>
          <a:prstGeom prst="rect">
            <a:avLst/>
          </a:prstGeom>
        </p:spPr>
      </p:pic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52A1ECF-E9AF-5988-3AEB-70E1929011B3}"/>
              </a:ext>
            </a:extLst>
          </p:cNvPr>
          <p:cNvSpPr/>
          <p:nvPr/>
        </p:nvSpPr>
        <p:spPr>
          <a:xfrm>
            <a:off x="126520" y="6283083"/>
            <a:ext cx="396000" cy="396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550605B-762A-1054-D42E-6BE83611B3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" y="66078"/>
            <a:ext cx="632991" cy="63299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3CFA98D-71EA-8604-508F-12057A0FB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38" y="1985510"/>
            <a:ext cx="699501" cy="6995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AED69E5-69A0-AFC4-35EE-0CB9FBB6F5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0" y="1508097"/>
            <a:ext cx="475554" cy="4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737438" y="157607"/>
            <a:ext cx="10717123" cy="3918855"/>
          </a:xfrm>
          <a:prstGeom prst="roundRect">
            <a:avLst/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9091EDE-C8B7-4C0A-9DE7-C56FFBD641D1}"/>
              </a:ext>
            </a:extLst>
          </p:cNvPr>
          <p:cNvSpPr/>
          <p:nvPr/>
        </p:nvSpPr>
        <p:spPr>
          <a:xfrm>
            <a:off x="737594" y="4325927"/>
            <a:ext cx="10717123" cy="1492899"/>
          </a:xfrm>
          <a:prstGeom prst="roundRect">
            <a:avLst/>
          </a:prstGeom>
          <a:solidFill>
            <a:schemeClr val="tx1"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             Conheça</a:t>
            </a:r>
            <a:r>
              <a:rPr lang="pt-BR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os meus projetos 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ED6883-F936-4C28-A197-698B0897F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610" y="526983"/>
            <a:ext cx="1892604" cy="189260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9C6EE7-5C42-4BCF-9C8F-BB4A1FD927DA}"/>
              </a:ext>
            </a:extLst>
          </p:cNvPr>
          <p:cNvSpPr txBox="1"/>
          <p:nvPr/>
        </p:nvSpPr>
        <p:spPr>
          <a:xfrm>
            <a:off x="3265713" y="541176"/>
            <a:ext cx="6807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Neilton Souza </a:t>
            </a:r>
            <a:r>
              <a:rPr lang="pt-BR" b="1" i="0" dirty="0">
                <a:solidFill>
                  <a:schemeClr val="bg1"/>
                </a:solidFill>
                <a:effectLst/>
                <a:hlinkClick r:id="rId5"/>
              </a:rPr>
              <a:t>neilton.sds1991@gmail.com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Analista de Dados</a:t>
            </a:r>
          </a:p>
          <a:p>
            <a:r>
              <a:rPr lang="pt-BR" b="1" dirty="0">
                <a:solidFill>
                  <a:schemeClr val="bg1"/>
                </a:solidFill>
              </a:rPr>
              <a:t>Formação em Processos Gerenciais e Análise de Sistemas</a:t>
            </a:r>
          </a:p>
          <a:p>
            <a:r>
              <a:rPr lang="pt-BR" b="1" dirty="0">
                <a:solidFill>
                  <a:schemeClr val="bg1"/>
                </a:solidFill>
              </a:rPr>
              <a:t>MBA em Business Intelligence</a:t>
            </a:r>
          </a:p>
          <a:p>
            <a:r>
              <a:rPr lang="pt-BR" b="1" dirty="0">
                <a:solidFill>
                  <a:schemeClr val="bg1"/>
                </a:solidFill>
              </a:rPr>
              <a:t>11 anos de experiência em Gestão Industrial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4F256FE-F913-F907-DA5E-8B98B155E6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12" y="4665043"/>
            <a:ext cx="784289" cy="7842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13783F8-9CB7-6049-8598-D012BD3C1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714" y="4664765"/>
            <a:ext cx="822639" cy="784567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53DD7BFA-5C2A-57E2-DCE0-8741030BF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60" y="4665043"/>
            <a:ext cx="788288" cy="7882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14F08C-6718-B8B3-7FCC-F9EFEAFDCC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000" y="224680"/>
            <a:ext cx="632991" cy="6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49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Neilton Souza</cp:lastModifiedBy>
  <cp:revision>23</cp:revision>
  <dcterms:created xsi:type="dcterms:W3CDTF">2022-02-02T21:26:44Z</dcterms:created>
  <dcterms:modified xsi:type="dcterms:W3CDTF">2023-03-20T14:06:17Z</dcterms:modified>
</cp:coreProperties>
</file>