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5DFCC-E1B7-0C17-FD98-23034AC80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701844-B4B0-D4F3-A642-AD552FDF9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F073-B42A-2A2D-E0D7-EA0D1B54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4CF6B-09FE-920E-8D5B-4FCE0309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22D12D-CDD3-23BB-C859-1CC61572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97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B097-8AB5-291A-6430-52B2F8B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9DC2D9-04DB-64B7-F111-44D1179A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084BC-449D-D7FF-A611-C3E76774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6EC06-5E72-634D-92D2-DF246001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9B1084-83FD-8787-23BD-6E3D863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0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42B34C-319C-F48D-7E68-F84AD56FC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563E9-00D2-B51D-9B83-A8F61620F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3F978-6BF6-7C87-DDD4-047EF3DF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82436-8D03-058D-236F-0F737066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8FE1A3-320A-EC2E-BD6C-F9070D1C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2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4C006-22E5-2BE4-A217-72F5EA0E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F4003-3495-28E5-709E-FD17EC0C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35915-B0CA-20CF-D236-68052747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9FA2A-CED3-75A8-4E0A-CD8A4D36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4CD47-6F7F-04A9-CCCA-5060CE08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06B9D-21A9-B30D-6831-CBC1B190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DB3424-7239-8FE3-EA8C-0A0F14A9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032EA-9796-32B6-3EFD-B4B7109F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F565F-27B0-401E-F529-816134C4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D89BE-EF38-F336-75A8-08A12B4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8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0C34C-4CB7-C2AD-2293-92D3C341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63A8D-DD57-9751-EA9D-8EB27BFDC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A4569E-5AE5-E2F5-6B55-D0F608DF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8817D8-C99C-A1CB-418F-401E8C2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55A3D-6C73-BAE5-EE52-401DBA27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02E40-4348-14A0-4B4B-A2685976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6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26CCB-61D2-BCB0-0B9E-02B2749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486D87-1461-18EB-28FA-0AEE1BD4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892F7C-9BA1-2FF2-808C-709545A7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4B7754-C9A2-5D6E-11B0-633ED67D2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3B0AA3-DDB4-F875-97C4-07B5F9590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27531E-A77D-71F5-C5E1-089068C6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1B190-6656-0358-13C1-3E23E566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CE776-110F-DCCF-AC94-322E4977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E462-D0EF-C2E4-003E-075D7315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091CF-9E5E-D1D2-197F-00D69CE6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CAB5E4-920F-B4B9-5CD6-FFC0ED10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FEA919-76E0-81D6-7AF2-7C44D145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06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0D8E3F-445D-963D-0248-16E4AF00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B195E1-5FEA-B9F2-E256-49971F46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1F2F80-782D-59BE-1C8E-9CDB5147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92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C8396-4AD4-7866-0303-A10EAE52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D45AC-D458-B389-533B-1930F0CC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C0098-DD56-1DF5-5607-CB305C20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D318C5-75ED-001B-5FCD-3558DA90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118493-9FA3-4C18-4705-F261E2A4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DAAA9-7B0D-3843-8CCB-9DD49AB1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8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858A5-3283-A412-81B2-F22E9FF2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5AE777-92C8-A785-D777-12FA05306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5C6B73-DB0A-6372-FC14-533D2BDEF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53005-898A-20F3-97D7-010CC126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D3343-F40D-0AEA-9F62-A0DB9B92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C1130-7CEF-9E0F-757F-4A50A0E5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BECA7C-B61E-CA2A-767D-2BA95A7E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CB964A-F41B-FA48-52E9-8F3E9795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9CA75-55DA-374F-6389-7DF75BE03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9A95-9894-437B-92F9-546ADB48486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76811-6B95-447B-2861-AAC7E462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71287-F910-8046-0C44-07E2B7296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EC82-7ABC-43FE-BD0D-8B50EA090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5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m cachorro sentado">
            <a:extLst>
              <a:ext uri="{FF2B5EF4-FFF2-40B4-BE49-F238E27FC236}">
                <a16:creationId xmlns:a16="http://schemas.microsoft.com/office/drawing/2014/main" id="{D9205960-289E-9D09-10BA-D31D7DAC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275" y="129650"/>
            <a:ext cx="3322794" cy="3322794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E811F91-16C9-962B-75A4-894F3561DB1D}"/>
              </a:ext>
            </a:extLst>
          </p:cNvPr>
          <p:cNvGrpSpPr/>
          <p:nvPr/>
        </p:nvGrpSpPr>
        <p:grpSpPr>
          <a:xfrm>
            <a:off x="1" y="3374498"/>
            <a:ext cx="1229553" cy="1455962"/>
            <a:chOff x="1780735" y="2787161"/>
            <a:chExt cx="1649437" cy="1649437"/>
          </a:xfrm>
        </p:grpSpPr>
        <p:pic>
          <p:nvPicPr>
            <p:cNvPr id="14" name="Gráfico 13" descr="Bloco de papel para gráficos com lápis">
              <a:extLst>
                <a:ext uri="{FF2B5EF4-FFF2-40B4-BE49-F238E27FC236}">
                  <a16:creationId xmlns:a16="http://schemas.microsoft.com/office/drawing/2014/main" id="{D8F86225-08BC-B22E-9A88-E34E0B0F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21" name="Gráfico 20" descr="Gato com preenchimento sólido">
              <a:extLst>
                <a:ext uri="{FF2B5EF4-FFF2-40B4-BE49-F238E27FC236}">
                  <a16:creationId xmlns:a16="http://schemas.microsoft.com/office/drawing/2014/main" id="{112B2752-1FA8-A25A-506E-98B7C0D0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23" name="Gráfico 22" descr="Coração com preenchimento sólido">
              <a:extLst>
                <a:ext uri="{FF2B5EF4-FFF2-40B4-BE49-F238E27FC236}">
                  <a16:creationId xmlns:a16="http://schemas.microsoft.com/office/drawing/2014/main" id="{3A0A74C3-57AA-6ED4-74A6-C8C153970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5B3B9B4-2E4C-534D-6F18-587F94B61AE8}"/>
              </a:ext>
            </a:extLst>
          </p:cNvPr>
          <p:cNvGrpSpPr/>
          <p:nvPr/>
        </p:nvGrpSpPr>
        <p:grpSpPr>
          <a:xfrm>
            <a:off x="1" y="5189231"/>
            <a:ext cx="1229553" cy="1455962"/>
            <a:chOff x="1780735" y="4601894"/>
            <a:chExt cx="1649437" cy="1649437"/>
          </a:xfrm>
        </p:grpSpPr>
        <p:pic>
          <p:nvPicPr>
            <p:cNvPr id="27" name="Gráfico 26" descr="Bloco de papel para gráficos com lápis">
              <a:extLst>
                <a:ext uri="{FF2B5EF4-FFF2-40B4-BE49-F238E27FC236}">
                  <a16:creationId xmlns:a16="http://schemas.microsoft.com/office/drawing/2014/main" id="{5B238B4D-F58B-295A-7AF6-575BCC3B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28" name="Gráfico 27" descr="Gato com preenchimento sólido">
              <a:extLst>
                <a:ext uri="{FF2B5EF4-FFF2-40B4-BE49-F238E27FC236}">
                  <a16:creationId xmlns:a16="http://schemas.microsoft.com/office/drawing/2014/main" id="{802A5F43-277A-C7B1-5091-B796923B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31" name="Gráfico 30" descr="Dedão para Baixo com preenchimento sólido">
              <a:extLst>
                <a:ext uri="{FF2B5EF4-FFF2-40B4-BE49-F238E27FC236}">
                  <a16:creationId xmlns:a16="http://schemas.microsoft.com/office/drawing/2014/main" id="{085ED7D6-159F-CB51-4D5C-2B54B3B0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F9EA95E-0E90-D57E-2164-D32EEC95AE84}"/>
              </a:ext>
            </a:extLst>
          </p:cNvPr>
          <p:cNvGrpSpPr/>
          <p:nvPr/>
        </p:nvGrpSpPr>
        <p:grpSpPr>
          <a:xfrm>
            <a:off x="1649438" y="3374498"/>
            <a:ext cx="1229553" cy="1455962"/>
            <a:chOff x="1780735" y="2787161"/>
            <a:chExt cx="1649437" cy="1649437"/>
          </a:xfrm>
        </p:grpSpPr>
        <p:pic>
          <p:nvPicPr>
            <p:cNvPr id="48" name="Gráfico 47" descr="Bloco de papel para gráficos com lápis">
              <a:extLst>
                <a:ext uri="{FF2B5EF4-FFF2-40B4-BE49-F238E27FC236}">
                  <a16:creationId xmlns:a16="http://schemas.microsoft.com/office/drawing/2014/main" id="{1412B72C-C11C-1506-7BD3-28A0209F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49" name="Gráfico 48" descr="Gato com preenchimento sólido">
              <a:extLst>
                <a:ext uri="{FF2B5EF4-FFF2-40B4-BE49-F238E27FC236}">
                  <a16:creationId xmlns:a16="http://schemas.microsoft.com/office/drawing/2014/main" id="{3013B968-145E-56EC-9265-D7636AA26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50" name="Gráfico 49" descr="Coração com preenchimento sólido">
              <a:extLst>
                <a:ext uri="{FF2B5EF4-FFF2-40B4-BE49-F238E27FC236}">
                  <a16:creationId xmlns:a16="http://schemas.microsoft.com/office/drawing/2014/main" id="{1CE9C8A4-8DA1-2F5B-4242-66724798B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FD3A336-30E8-5099-05B3-E40E3412B8B3}"/>
              </a:ext>
            </a:extLst>
          </p:cNvPr>
          <p:cNvGrpSpPr/>
          <p:nvPr/>
        </p:nvGrpSpPr>
        <p:grpSpPr>
          <a:xfrm>
            <a:off x="1649438" y="5189231"/>
            <a:ext cx="1229553" cy="1455962"/>
            <a:chOff x="1780735" y="4601894"/>
            <a:chExt cx="1649437" cy="1649437"/>
          </a:xfrm>
        </p:grpSpPr>
        <p:pic>
          <p:nvPicPr>
            <p:cNvPr id="52" name="Gráfico 51" descr="Bloco de papel para gráficos com lápis">
              <a:extLst>
                <a:ext uri="{FF2B5EF4-FFF2-40B4-BE49-F238E27FC236}">
                  <a16:creationId xmlns:a16="http://schemas.microsoft.com/office/drawing/2014/main" id="{43B8BFBE-AEE3-3AEE-2612-9519D2D0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53" name="Gráfico 52" descr="Gato com preenchimento sólido">
              <a:extLst>
                <a:ext uri="{FF2B5EF4-FFF2-40B4-BE49-F238E27FC236}">
                  <a16:creationId xmlns:a16="http://schemas.microsoft.com/office/drawing/2014/main" id="{79974F9B-2B2A-B60F-2703-38987DDE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54" name="Gráfico 53" descr="Dedão para Baixo com preenchimento sólido">
              <a:extLst>
                <a:ext uri="{FF2B5EF4-FFF2-40B4-BE49-F238E27FC236}">
                  <a16:creationId xmlns:a16="http://schemas.microsoft.com/office/drawing/2014/main" id="{8F889AFD-32A5-5E0F-86A0-8F091B05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F53EAA4-F9DD-FB1E-9371-768AF978674B}"/>
              </a:ext>
            </a:extLst>
          </p:cNvPr>
          <p:cNvGrpSpPr/>
          <p:nvPr/>
        </p:nvGrpSpPr>
        <p:grpSpPr>
          <a:xfrm>
            <a:off x="3164645" y="3374498"/>
            <a:ext cx="1229553" cy="1455962"/>
            <a:chOff x="1780735" y="2787161"/>
            <a:chExt cx="1649437" cy="1649437"/>
          </a:xfrm>
        </p:grpSpPr>
        <p:pic>
          <p:nvPicPr>
            <p:cNvPr id="80" name="Gráfico 79" descr="Bloco de papel para gráficos com lápis">
              <a:extLst>
                <a:ext uri="{FF2B5EF4-FFF2-40B4-BE49-F238E27FC236}">
                  <a16:creationId xmlns:a16="http://schemas.microsoft.com/office/drawing/2014/main" id="{ACE759E2-1716-11F3-CE9A-B6B1059DA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81" name="Gráfico 80" descr="Gato com preenchimento sólido">
              <a:extLst>
                <a:ext uri="{FF2B5EF4-FFF2-40B4-BE49-F238E27FC236}">
                  <a16:creationId xmlns:a16="http://schemas.microsoft.com/office/drawing/2014/main" id="{C2641E85-BBCD-17B5-873E-777DAD97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82" name="Gráfico 81" descr="Coração com preenchimento sólido">
              <a:extLst>
                <a:ext uri="{FF2B5EF4-FFF2-40B4-BE49-F238E27FC236}">
                  <a16:creationId xmlns:a16="http://schemas.microsoft.com/office/drawing/2014/main" id="{4D7219D6-6721-35C1-FFB9-FE113467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1B5146CF-8628-19EB-AF52-B6DFD578A576}"/>
              </a:ext>
            </a:extLst>
          </p:cNvPr>
          <p:cNvGrpSpPr/>
          <p:nvPr/>
        </p:nvGrpSpPr>
        <p:grpSpPr>
          <a:xfrm>
            <a:off x="3164645" y="5189231"/>
            <a:ext cx="1229553" cy="1455962"/>
            <a:chOff x="1780735" y="4601894"/>
            <a:chExt cx="1649437" cy="1649437"/>
          </a:xfrm>
        </p:grpSpPr>
        <p:pic>
          <p:nvPicPr>
            <p:cNvPr id="84" name="Gráfico 83" descr="Bloco de papel para gráficos com lápis">
              <a:extLst>
                <a:ext uri="{FF2B5EF4-FFF2-40B4-BE49-F238E27FC236}">
                  <a16:creationId xmlns:a16="http://schemas.microsoft.com/office/drawing/2014/main" id="{0A8562CA-32BD-5E24-4647-8FE5D9FF4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85" name="Gráfico 84" descr="Gato com preenchimento sólido">
              <a:extLst>
                <a:ext uri="{FF2B5EF4-FFF2-40B4-BE49-F238E27FC236}">
                  <a16:creationId xmlns:a16="http://schemas.microsoft.com/office/drawing/2014/main" id="{DAA92737-842C-E540-45F7-4C393DBE7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86" name="Gráfico 85" descr="Dedão para Baixo com preenchimento sólido">
              <a:extLst>
                <a:ext uri="{FF2B5EF4-FFF2-40B4-BE49-F238E27FC236}">
                  <a16:creationId xmlns:a16="http://schemas.microsoft.com/office/drawing/2014/main" id="{5BB4EED5-2106-4992-751B-8B841D57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515C374-36F9-2835-8F41-0F4D0FE756EC}"/>
              </a:ext>
            </a:extLst>
          </p:cNvPr>
          <p:cNvGrpSpPr/>
          <p:nvPr/>
        </p:nvGrpSpPr>
        <p:grpSpPr>
          <a:xfrm>
            <a:off x="4814082" y="3374498"/>
            <a:ext cx="1229553" cy="1455962"/>
            <a:chOff x="1780735" y="2787161"/>
            <a:chExt cx="1649437" cy="1649437"/>
          </a:xfrm>
        </p:grpSpPr>
        <p:pic>
          <p:nvPicPr>
            <p:cNvPr id="88" name="Gráfico 87" descr="Bloco de papel para gráficos com lápis">
              <a:extLst>
                <a:ext uri="{FF2B5EF4-FFF2-40B4-BE49-F238E27FC236}">
                  <a16:creationId xmlns:a16="http://schemas.microsoft.com/office/drawing/2014/main" id="{C9C4FE60-92E6-A9D8-9192-E46BC9111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89" name="Gráfico 88" descr="Gato com preenchimento sólido">
              <a:extLst>
                <a:ext uri="{FF2B5EF4-FFF2-40B4-BE49-F238E27FC236}">
                  <a16:creationId xmlns:a16="http://schemas.microsoft.com/office/drawing/2014/main" id="{3AA78388-7F0C-A179-54C0-97728A69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90" name="Gráfico 89" descr="Coração com preenchimento sólido">
              <a:extLst>
                <a:ext uri="{FF2B5EF4-FFF2-40B4-BE49-F238E27FC236}">
                  <a16:creationId xmlns:a16="http://schemas.microsoft.com/office/drawing/2014/main" id="{D75E6957-3B19-8EB7-6F56-AE0F3EFF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1F3F0243-98CB-9637-EFD2-F9AAFC7AA2EA}"/>
              </a:ext>
            </a:extLst>
          </p:cNvPr>
          <p:cNvGrpSpPr/>
          <p:nvPr/>
        </p:nvGrpSpPr>
        <p:grpSpPr>
          <a:xfrm>
            <a:off x="4814082" y="5189231"/>
            <a:ext cx="1229553" cy="1455962"/>
            <a:chOff x="1780735" y="4601894"/>
            <a:chExt cx="1649437" cy="1649437"/>
          </a:xfrm>
        </p:grpSpPr>
        <p:pic>
          <p:nvPicPr>
            <p:cNvPr id="92" name="Gráfico 91" descr="Bloco de papel para gráficos com lápis">
              <a:extLst>
                <a:ext uri="{FF2B5EF4-FFF2-40B4-BE49-F238E27FC236}">
                  <a16:creationId xmlns:a16="http://schemas.microsoft.com/office/drawing/2014/main" id="{8738A1BB-A547-6C04-C80C-E017C8DA5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93" name="Gráfico 92" descr="Gato com preenchimento sólido">
              <a:extLst>
                <a:ext uri="{FF2B5EF4-FFF2-40B4-BE49-F238E27FC236}">
                  <a16:creationId xmlns:a16="http://schemas.microsoft.com/office/drawing/2014/main" id="{58CC4A49-E655-DD6D-842A-A66B2BF0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94" name="Gráfico 93" descr="Dedão para Baixo com preenchimento sólido">
              <a:extLst>
                <a:ext uri="{FF2B5EF4-FFF2-40B4-BE49-F238E27FC236}">
                  <a16:creationId xmlns:a16="http://schemas.microsoft.com/office/drawing/2014/main" id="{72CF6F28-CE5E-686C-B2C9-D9BBB94F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pic>
        <p:nvPicPr>
          <p:cNvPr id="98" name="Gráfico 97" descr="Dim (Sun Médio) estrutura de tópicos">
            <a:extLst>
              <a:ext uri="{FF2B5EF4-FFF2-40B4-BE49-F238E27FC236}">
                <a16:creationId xmlns:a16="http://schemas.microsoft.com/office/drawing/2014/main" id="{DEAD3647-A00D-30F6-BA83-3F8C14ECB4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0" y="0"/>
            <a:ext cx="2046810" cy="2046810"/>
          </a:xfrm>
          <a:prstGeom prst="rect">
            <a:avLst/>
          </a:prstGeom>
        </p:spPr>
      </p:pic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8C25451E-768D-91EE-1D3D-49BC7F69EE72}"/>
              </a:ext>
            </a:extLst>
          </p:cNvPr>
          <p:cNvGrpSpPr/>
          <p:nvPr/>
        </p:nvGrpSpPr>
        <p:grpSpPr>
          <a:xfrm>
            <a:off x="6203950" y="3374885"/>
            <a:ext cx="1229553" cy="1455962"/>
            <a:chOff x="1780735" y="2787161"/>
            <a:chExt cx="1649437" cy="1649437"/>
          </a:xfrm>
        </p:grpSpPr>
        <p:pic>
          <p:nvPicPr>
            <p:cNvPr id="116" name="Gráfico 115" descr="Bloco de papel para gráficos com lápis">
              <a:extLst>
                <a:ext uri="{FF2B5EF4-FFF2-40B4-BE49-F238E27FC236}">
                  <a16:creationId xmlns:a16="http://schemas.microsoft.com/office/drawing/2014/main" id="{6991A694-D6D4-1B0D-1C11-C6C1C2DC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17" name="Gráfico 116" descr="Gato com preenchimento sólido">
              <a:extLst>
                <a:ext uri="{FF2B5EF4-FFF2-40B4-BE49-F238E27FC236}">
                  <a16:creationId xmlns:a16="http://schemas.microsoft.com/office/drawing/2014/main" id="{94D2B9D3-C8BE-A46B-D420-5B243E27B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18" name="Gráfico 117" descr="Coração com preenchimento sólido">
              <a:extLst>
                <a:ext uri="{FF2B5EF4-FFF2-40B4-BE49-F238E27FC236}">
                  <a16:creationId xmlns:a16="http://schemas.microsoft.com/office/drawing/2014/main" id="{028DE876-070E-FD04-D016-EA4B6E19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578881F8-F4A9-D32C-CE7F-9F568A1638A1}"/>
              </a:ext>
            </a:extLst>
          </p:cNvPr>
          <p:cNvGrpSpPr/>
          <p:nvPr/>
        </p:nvGrpSpPr>
        <p:grpSpPr>
          <a:xfrm>
            <a:off x="6203950" y="5189618"/>
            <a:ext cx="1229553" cy="1455962"/>
            <a:chOff x="1780735" y="4601894"/>
            <a:chExt cx="1649437" cy="1649437"/>
          </a:xfrm>
        </p:grpSpPr>
        <p:pic>
          <p:nvPicPr>
            <p:cNvPr id="120" name="Gráfico 119" descr="Bloco de papel para gráficos com lápis">
              <a:extLst>
                <a:ext uri="{FF2B5EF4-FFF2-40B4-BE49-F238E27FC236}">
                  <a16:creationId xmlns:a16="http://schemas.microsoft.com/office/drawing/2014/main" id="{738BC739-96DB-F087-E49F-BEF97D27C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21" name="Gráfico 120" descr="Gato com preenchimento sólido">
              <a:extLst>
                <a:ext uri="{FF2B5EF4-FFF2-40B4-BE49-F238E27FC236}">
                  <a16:creationId xmlns:a16="http://schemas.microsoft.com/office/drawing/2014/main" id="{CA1CECBD-19EA-5A38-D07F-B6749060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22" name="Gráfico 121" descr="Dedão para Baixo com preenchimento sólido">
              <a:extLst>
                <a:ext uri="{FF2B5EF4-FFF2-40B4-BE49-F238E27FC236}">
                  <a16:creationId xmlns:a16="http://schemas.microsoft.com/office/drawing/2014/main" id="{EF5103A1-0F4F-13C0-D2F6-CFFB3432D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9176E02-47C0-0949-92F7-79A3AE8B1A44}"/>
              </a:ext>
            </a:extLst>
          </p:cNvPr>
          <p:cNvGrpSpPr/>
          <p:nvPr/>
        </p:nvGrpSpPr>
        <p:grpSpPr>
          <a:xfrm>
            <a:off x="7853387" y="3374885"/>
            <a:ext cx="1229553" cy="1455962"/>
            <a:chOff x="1780735" y="2787161"/>
            <a:chExt cx="1649437" cy="1649437"/>
          </a:xfrm>
        </p:grpSpPr>
        <p:pic>
          <p:nvPicPr>
            <p:cNvPr id="124" name="Gráfico 123" descr="Bloco de papel para gráficos com lápis">
              <a:extLst>
                <a:ext uri="{FF2B5EF4-FFF2-40B4-BE49-F238E27FC236}">
                  <a16:creationId xmlns:a16="http://schemas.microsoft.com/office/drawing/2014/main" id="{F61021A7-7528-98CF-160A-8856201DC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25" name="Gráfico 124" descr="Gato com preenchimento sólido">
              <a:extLst>
                <a:ext uri="{FF2B5EF4-FFF2-40B4-BE49-F238E27FC236}">
                  <a16:creationId xmlns:a16="http://schemas.microsoft.com/office/drawing/2014/main" id="{23FD890B-7C24-7BA3-1B22-11D30B33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26" name="Gráfico 125" descr="Coração com preenchimento sólido">
              <a:extLst>
                <a:ext uri="{FF2B5EF4-FFF2-40B4-BE49-F238E27FC236}">
                  <a16:creationId xmlns:a16="http://schemas.microsoft.com/office/drawing/2014/main" id="{534E5A9A-A695-1880-71E8-2DF5E38D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F7151021-BA6B-334F-F1A0-BCC2F266727F}"/>
              </a:ext>
            </a:extLst>
          </p:cNvPr>
          <p:cNvGrpSpPr/>
          <p:nvPr/>
        </p:nvGrpSpPr>
        <p:grpSpPr>
          <a:xfrm>
            <a:off x="7853387" y="5189618"/>
            <a:ext cx="1229553" cy="1455962"/>
            <a:chOff x="1780735" y="4601894"/>
            <a:chExt cx="1649437" cy="1649437"/>
          </a:xfrm>
        </p:grpSpPr>
        <p:pic>
          <p:nvPicPr>
            <p:cNvPr id="128" name="Gráfico 127" descr="Bloco de papel para gráficos com lápis">
              <a:extLst>
                <a:ext uri="{FF2B5EF4-FFF2-40B4-BE49-F238E27FC236}">
                  <a16:creationId xmlns:a16="http://schemas.microsoft.com/office/drawing/2014/main" id="{C540885E-BE40-F563-D2FA-96499F026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29" name="Gráfico 128" descr="Gato com preenchimento sólido">
              <a:extLst>
                <a:ext uri="{FF2B5EF4-FFF2-40B4-BE49-F238E27FC236}">
                  <a16:creationId xmlns:a16="http://schemas.microsoft.com/office/drawing/2014/main" id="{201B1DCB-06B6-C605-3175-8A751D71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30" name="Gráfico 129" descr="Dedão para Baixo com preenchimento sólido">
              <a:extLst>
                <a:ext uri="{FF2B5EF4-FFF2-40B4-BE49-F238E27FC236}">
                  <a16:creationId xmlns:a16="http://schemas.microsoft.com/office/drawing/2014/main" id="{16292290-61E9-D9BE-825E-8FE40509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CD04EA1A-6391-CAA9-5C38-566A757AEA30}"/>
              </a:ext>
            </a:extLst>
          </p:cNvPr>
          <p:cNvGrpSpPr/>
          <p:nvPr/>
        </p:nvGrpSpPr>
        <p:grpSpPr>
          <a:xfrm>
            <a:off x="9368594" y="3374885"/>
            <a:ext cx="1229553" cy="1455962"/>
            <a:chOff x="1780735" y="2787161"/>
            <a:chExt cx="1649437" cy="1649437"/>
          </a:xfrm>
        </p:grpSpPr>
        <p:pic>
          <p:nvPicPr>
            <p:cNvPr id="132" name="Gráfico 131" descr="Bloco de papel para gráficos com lápis">
              <a:extLst>
                <a:ext uri="{FF2B5EF4-FFF2-40B4-BE49-F238E27FC236}">
                  <a16:creationId xmlns:a16="http://schemas.microsoft.com/office/drawing/2014/main" id="{DA3B19ED-48CB-01DA-6BE6-E0F82FA5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33" name="Gráfico 132" descr="Gato com preenchimento sólido">
              <a:extLst>
                <a:ext uri="{FF2B5EF4-FFF2-40B4-BE49-F238E27FC236}">
                  <a16:creationId xmlns:a16="http://schemas.microsoft.com/office/drawing/2014/main" id="{6BE7955A-82BF-C6A5-0F5F-E1A69916C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34" name="Gráfico 133" descr="Coração com preenchimento sólido">
              <a:extLst>
                <a:ext uri="{FF2B5EF4-FFF2-40B4-BE49-F238E27FC236}">
                  <a16:creationId xmlns:a16="http://schemas.microsoft.com/office/drawing/2014/main" id="{0BA793CA-C233-03F1-C27A-66190AFD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B3219543-3468-C88D-A7C3-8B6FBA7D7C56}"/>
              </a:ext>
            </a:extLst>
          </p:cNvPr>
          <p:cNvGrpSpPr/>
          <p:nvPr/>
        </p:nvGrpSpPr>
        <p:grpSpPr>
          <a:xfrm>
            <a:off x="9368594" y="5189618"/>
            <a:ext cx="1229553" cy="1455962"/>
            <a:chOff x="1780735" y="4601894"/>
            <a:chExt cx="1649437" cy="1649437"/>
          </a:xfrm>
        </p:grpSpPr>
        <p:pic>
          <p:nvPicPr>
            <p:cNvPr id="136" name="Gráfico 135" descr="Bloco de papel para gráficos com lápis">
              <a:extLst>
                <a:ext uri="{FF2B5EF4-FFF2-40B4-BE49-F238E27FC236}">
                  <a16:creationId xmlns:a16="http://schemas.microsoft.com/office/drawing/2014/main" id="{15E5473F-0701-A085-3B5E-064FCD2D4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37" name="Gráfico 136" descr="Gato com preenchimento sólido">
              <a:extLst>
                <a:ext uri="{FF2B5EF4-FFF2-40B4-BE49-F238E27FC236}">
                  <a16:creationId xmlns:a16="http://schemas.microsoft.com/office/drawing/2014/main" id="{77CD0F56-4F19-FB49-1472-31D6F044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38" name="Gráfico 137" descr="Dedão para Baixo com preenchimento sólido">
              <a:extLst>
                <a:ext uri="{FF2B5EF4-FFF2-40B4-BE49-F238E27FC236}">
                  <a16:creationId xmlns:a16="http://schemas.microsoft.com/office/drawing/2014/main" id="{0DB2B68F-12A0-4C96-5F1A-38D09221C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A694D0F2-4C26-226A-13D7-E622AC5E5855}"/>
              </a:ext>
            </a:extLst>
          </p:cNvPr>
          <p:cNvGrpSpPr/>
          <p:nvPr/>
        </p:nvGrpSpPr>
        <p:grpSpPr>
          <a:xfrm>
            <a:off x="11018031" y="3374885"/>
            <a:ext cx="1229553" cy="1455962"/>
            <a:chOff x="1780735" y="2787161"/>
            <a:chExt cx="1649437" cy="1649437"/>
          </a:xfrm>
        </p:grpSpPr>
        <p:pic>
          <p:nvPicPr>
            <p:cNvPr id="140" name="Gráfico 139" descr="Bloco de papel para gráficos com lápis">
              <a:extLst>
                <a:ext uri="{FF2B5EF4-FFF2-40B4-BE49-F238E27FC236}">
                  <a16:creationId xmlns:a16="http://schemas.microsoft.com/office/drawing/2014/main" id="{B1BA602F-4091-9ABA-A795-5B9E5C4C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41" name="Gráfico 140" descr="Gato com preenchimento sólido">
              <a:extLst>
                <a:ext uri="{FF2B5EF4-FFF2-40B4-BE49-F238E27FC236}">
                  <a16:creationId xmlns:a16="http://schemas.microsoft.com/office/drawing/2014/main" id="{352F9630-1B6A-7FB3-7ADE-28849C09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42" name="Gráfico 141" descr="Coração com preenchimento sólido">
              <a:extLst>
                <a:ext uri="{FF2B5EF4-FFF2-40B4-BE49-F238E27FC236}">
                  <a16:creationId xmlns:a16="http://schemas.microsoft.com/office/drawing/2014/main" id="{6AA82B45-8FEC-5CA1-0868-C5B35FC0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3E744F54-426E-90B6-0B07-6FACDB781B43}"/>
              </a:ext>
            </a:extLst>
          </p:cNvPr>
          <p:cNvGrpSpPr/>
          <p:nvPr/>
        </p:nvGrpSpPr>
        <p:grpSpPr>
          <a:xfrm>
            <a:off x="11029458" y="5189231"/>
            <a:ext cx="1229553" cy="1455962"/>
            <a:chOff x="1780735" y="4601894"/>
            <a:chExt cx="1649437" cy="1649437"/>
          </a:xfrm>
        </p:grpSpPr>
        <p:pic>
          <p:nvPicPr>
            <p:cNvPr id="144" name="Gráfico 143" descr="Bloco de papel para gráficos com lápis">
              <a:extLst>
                <a:ext uri="{FF2B5EF4-FFF2-40B4-BE49-F238E27FC236}">
                  <a16:creationId xmlns:a16="http://schemas.microsoft.com/office/drawing/2014/main" id="{0345F136-F2D4-00E3-451B-FD85FDE31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45" name="Gráfico 144" descr="Gato com preenchimento sólido">
              <a:extLst>
                <a:ext uri="{FF2B5EF4-FFF2-40B4-BE49-F238E27FC236}">
                  <a16:creationId xmlns:a16="http://schemas.microsoft.com/office/drawing/2014/main" id="{E269ED02-581A-AD71-76E0-CE219B29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46" name="Gráfico 145" descr="Dedão para Baixo com preenchimento sólido">
              <a:extLst>
                <a:ext uri="{FF2B5EF4-FFF2-40B4-BE49-F238E27FC236}">
                  <a16:creationId xmlns:a16="http://schemas.microsoft.com/office/drawing/2014/main" id="{D5F1B524-5752-9123-E0C1-587B1BDD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pic>
        <p:nvPicPr>
          <p:cNvPr id="148" name="Gráfico 147" descr="Um cachorro sentado">
            <a:extLst>
              <a:ext uri="{FF2B5EF4-FFF2-40B4-BE49-F238E27FC236}">
                <a16:creationId xmlns:a16="http://schemas.microsoft.com/office/drawing/2014/main" id="{5FA224E7-233C-995C-2BD0-B083899D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385" y="212420"/>
            <a:ext cx="3322794" cy="3322794"/>
          </a:xfrm>
          <a:prstGeom prst="rect">
            <a:avLst/>
          </a:prstGeom>
        </p:spPr>
      </p:pic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0A0DEC5E-146A-29C8-DD64-2D3E5A27CC75}"/>
              </a:ext>
            </a:extLst>
          </p:cNvPr>
          <p:cNvCxnSpPr>
            <a:cxnSpLocks/>
          </p:cNvCxnSpPr>
          <p:nvPr/>
        </p:nvCxnSpPr>
        <p:spPr>
          <a:xfrm>
            <a:off x="6043635" y="0"/>
            <a:ext cx="2472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Gráfico 152" descr="Uma nuvem com pingos de chuva">
            <a:extLst>
              <a:ext uri="{FF2B5EF4-FFF2-40B4-BE49-F238E27FC236}">
                <a16:creationId xmlns:a16="http://schemas.microsoft.com/office/drawing/2014/main" id="{3C6F9CE6-E101-5F97-36FB-39AC9C2571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-427786"/>
            <a:ext cx="2429656" cy="2429656"/>
          </a:xfrm>
          <a:prstGeom prst="rect">
            <a:avLst/>
          </a:prstGeom>
        </p:spPr>
      </p:pic>
      <p:pic>
        <p:nvPicPr>
          <p:cNvPr id="157" name="Gráfico 156" descr="Fechar estrutura de tópicos">
            <a:extLst>
              <a:ext uri="{FF2B5EF4-FFF2-40B4-BE49-F238E27FC236}">
                <a16:creationId xmlns:a16="http://schemas.microsoft.com/office/drawing/2014/main" id="{E2EF3AF6-5039-8795-D98E-03A218F173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944" y="3425111"/>
            <a:ext cx="1009534" cy="1328337"/>
          </a:xfrm>
          <a:prstGeom prst="rect">
            <a:avLst/>
          </a:prstGeom>
        </p:spPr>
      </p:pic>
      <p:pic>
        <p:nvPicPr>
          <p:cNvPr id="158" name="Gráfico 157" descr="Fechar estrutura de tópicos">
            <a:extLst>
              <a:ext uri="{FF2B5EF4-FFF2-40B4-BE49-F238E27FC236}">
                <a16:creationId xmlns:a16="http://schemas.microsoft.com/office/drawing/2014/main" id="{99BE01B9-6300-64DE-C260-D256BF364D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0473" y="3416546"/>
            <a:ext cx="1009534" cy="1328337"/>
          </a:xfrm>
          <a:prstGeom prst="rect">
            <a:avLst/>
          </a:prstGeom>
        </p:spPr>
      </p:pic>
      <p:pic>
        <p:nvPicPr>
          <p:cNvPr id="159" name="Gráfico 158" descr="Fechar estrutura de tópicos">
            <a:extLst>
              <a:ext uri="{FF2B5EF4-FFF2-40B4-BE49-F238E27FC236}">
                <a16:creationId xmlns:a16="http://schemas.microsoft.com/office/drawing/2014/main" id="{F604058A-8EF3-7548-2943-104F2FFDF7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4423" y="5206342"/>
            <a:ext cx="1009534" cy="1328337"/>
          </a:xfrm>
          <a:prstGeom prst="rect">
            <a:avLst/>
          </a:prstGeom>
        </p:spPr>
      </p:pic>
      <p:pic>
        <p:nvPicPr>
          <p:cNvPr id="161" name="Gráfico 160" descr="Fechar estrutura de tópicos">
            <a:extLst>
              <a:ext uri="{FF2B5EF4-FFF2-40B4-BE49-F238E27FC236}">
                <a16:creationId xmlns:a16="http://schemas.microsoft.com/office/drawing/2014/main" id="{E1749DDC-FEDD-8EEE-45B4-444C221844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21768" y="5235146"/>
            <a:ext cx="1009534" cy="1328337"/>
          </a:xfrm>
          <a:prstGeom prst="rect">
            <a:avLst/>
          </a:prstGeom>
        </p:spPr>
      </p:pic>
      <p:pic>
        <p:nvPicPr>
          <p:cNvPr id="162" name="Gráfico 161" descr="Fechar estrutura de tópicos">
            <a:extLst>
              <a:ext uri="{FF2B5EF4-FFF2-40B4-BE49-F238E27FC236}">
                <a16:creationId xmlns:a16="http://schemas.microsoft.com/office/drawing/2014/main" id="{B5F6399C-4321-678E-BCEF-026B6941DA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86575" y="3435978"/>
            <a:ext cx="1009534" cy="1328337"/>
          </a:xfrm>
          <a:prstGeom prst="rect">
            <a:avLst/>
          </a:prstGeom>
        </p:spPr>
      </p:pic>
      <p:pic>
        <p:nvPicPr>
          <p:cNvPr id="164" name="Gráfico 163" descr="Fechar estrutura de tópicos">
            <a:extLst>
              <a:ext uri="{FF2B5EF4-FFF2-40B4-BE49-F238E27FC236}">
                <a16:creationId xmlns:a16="http://schemas.microsoft.com/office/drawing/2014/main" id="{8080DE28-893D-44B2-50EF-0630AA5E8A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39176" y="3357238"/>
            <a:ext cx="1009534" cy="1328337"/>
          </a:xfrm>
          <a:prstGeom prst="rect">
            <a:avLst/>
          </a:prstGeom>
        </p:spPr>
      </p:pic>
      <p:pic>
        <p:nvPicPr>
          <p:cNvPr id="173" name="Gráfico 172" descr="Fechar estrutura de tópicos">
            <a:extLst>
              <a:ext uri="{FF2B5EF4-FFF2-40B4-BE49-F238E27FC236}">
                <a16:creationId xmlns:a16="http://schemas.microsoft.com/office/drawing/2014/main" id="{2B76C1B9-9218-4330-7696-40E55B727B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75127" y="5235145"/>
            <a:ext cx="1009534" cy="1328337"/>
          </a:xfrm>
          <a:prstGeom prst="rect">
            <a:avLst/>
          </a:prstGeom>
        </p:spPr>
      </p:pic>
      <p:pic>
        <p:nvPicPr>
          <p:cNvPr id="174" name="Gráfico 173" descr="Fechar estrutura de tópicos">
            <a:extLst>
              <a:ext uri="{FF2B5EF4-FFF2-40B4-BE49-F238E27FC236}">
                <a16:creationId xmlns:a16="http://schemas.microsoft.com/office/drawing/2014/main" id="{5FF2CE46-E588-18B8-7AAE-8F65A7126F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56167" y="5189231"/>
            <a:ext cx="1009534" cy="13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m cachorro sentado">
            <a:extLst>
              <a:ext uri="{FF2B5EF4-FFF2-40B4-BE49-F238E27FC236}">
                <a16:creationId xmlns:a16="http://schemas.microsoft.com/office/drawing/2014/main" id="{D9205960-289E-9D09-10BA-D31D7DAC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275" y="129650"/>
            <a:ext cx="3322794" cy="3322794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E811F91-16C9-962B-75A4-894F3561DB1D}"/>
              </a:ext>
            </a:extLst>
          </p:cNvPr>
          <p:cNvGrpSpPr/>
          <p:nvPr/>
        </p:nvGrpSpPr>
        <p:grpSpPr>
          <a:xfrm>
            <a:off x="1" y="3374498"/>
            <a:ext cx="1229553" cy="1455962"/>
            <a:chOff x="1780735" y="2787161"/>
            <a:chExt cx="1649437" cy="1649437"/>
          </a:xfrm>
        </p:grpSpPr>
        <p:pic>
          <p:nvPicPr>
            <p:cNvPr id="14" name="Gráfico 13" descr="Bloco de papel para gráficos com lápis">
              <a:extLst>
                <a:ext uri="{FF2B5EF4-FFF2-40B4-BE49-F238E27FC236}">
                  <a16:creationId xmlns:a16="http://schemas.microsoft.com/office/drawing/2014/main" id="{D8F86225-08BC-B22E-9A88-E34E0B0FB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21" name="Gráfico 20" descr="Gato com preenchimento sólido">
              <a:extLst>
                <a:ext uri="{FF2B5EF4-FFF2-40B4-BE49-F238E27FC236}">
                  <a16:creationId xmlns:a16="http://schemas.microsoft.com/office/drawing/2014/main" id="{112B2752-1FA8-A25A-506E-98B7C0D0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23" name="Gráfico 22" descr="Coração com preenchimento sólido">
              <a:extLst>
                <a:ext uri="{FF2B5EF4-FFF2-40B4-BE49-F238E27FC236}">
                  <a16:creationId xmlns:a16="http://schemas.microsoft.com/office/drawing/2014/main" id="{3A0A74C3-57AA-6ED4-74A6-C8C153970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5B3B9B4-2E4C-534D-6F18-587F94B61AE8}"/>
              </a:ext>
            </a:extLst>
          </p:cNvPr>
          <p:cNvGrpSpPr/>
          <p:nvPr/>
        </p:nvGrpSpPr>
        <p:grpSpPr>
          <a:xfrm>
            <a:off x="1" y="5189231"/>
            <a:ext cx="1229553" cy="1455962"/>
            <a:chOff x="1780735" y="4601894"/>
            <a:chExt cx="1649437" cy="1649437"/>
          </a:xfrm>
        </p:grpSpPr>
        <p:pic>
          <p:nvPicPr>
            <p:cNvPr id="27" name="Gráfico 26" descr="Bloco de papel para gráficos com lápis">
              <a:extLst>
                <a:ext uri="{FF2B5EF4-FFF2-40B4-BE49-F238E27FC236}">
                  <a16:creationId xmlns:a16="http://schemas.microsoft.com/office/drawing/2014/main" id="{5B238B4D-F58B-295A-7AF6-575BCC3B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28" name="Gráfico 27" descr="Gato com preenchimento sólido">
              <a:extLst>
                <a:ext uri="{FF2B5EF4-FFF2-40B4-BE49-F238E27FC236}">
                  <a16:creationId xmlns:a16="http://schemas.microsoft.com/office/drawing/2014/main" id="{802A5F43-277A-C7B1-5091-B796923B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31" name="Gráfico 30" descr="Dedão para Baixo com preenchimento sólido">
              <a:extLst>
                <a:ext uri="{FF2B5EF4-FFF2-40B4-BE49-F238E27FC236}">
                  <a16:creationId xmlns:a16="http://schemas.microsoft.com/office/drawing/2014/main" id="{085ED7D6-159F-CB51-4D5C-2B54B3B0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F9EA95E-0E90-D57E-2164-D32EEC95AE84}"/>
              </a:ext>
            </a:extLst>
          </p:cNvPr>
          <p:cNvGrpSpPr/>
          <p:nvPr/>
        </p:nvGrpSpPr>
        <p:grpSpPr>
          <a:xfrm>
            <a:off x="1649438" y="3374498"/>
            <a:ext cx="1229553" cy="1455962"/>
            <a:chOff x="1780735" y="2787161"/>
            <a:chExt cx="1649437" cy="1649437"/>
          </a:xfrm>
        </p:grpSpPr>
        <p:pic>
          <p:nvPicPr>
            <p:cNvPr id="48" name="Gráfico 47" descr="Bloco de papel para gráficos com lápis">
              <a:extLst>
                <a:ext uri="{FF2B5EF4-FFF2-40B4-BE49-F238E27FC236}">
                  <a16:creationId xmlns:a16="http://schemas.microsoft.com/office/drawing/2014/main" id="{1412B72C-C11C-1506-7BD3-28A0209F7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49" name="Gráfico 48" descr="Gato com preenchimento sólido">
              <a:extLst>
                <a:ext uri="{FF2B5EF4-FFF2-40B4-BE49-F238E27FC236}">
                  <a16:creationId xmlns:a16="http://schemas.microsoft.com/office/drawing/2014/main" id="{3013B968-145E-56EC-9265-D7636AA26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50" name="Gráfico 49" descr="Coração com preenchimento sólido">
              <a:extLst>
                <a:ext uri="{FF2B5EF4-FFF2-40B4-BE49-F238E27FC236}">
                  <a16:creationId xmlns:a16="http://schemas.microsoft.com/office/drawing/2014/main" id="{1CE9C8A4-8DA1-2F5B-4242-66724798B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FD3A336-30E8-5099-05B3-E40E3412B8B3}"/>
              </a:ext>
            </a:extLst>
          </p:cNvPr>
          <p:cNvGrpSpPr/>
          <p:nvPr/>
        </p:nvGrpSpPr>
        <p:grpSpPr>
          <a:xfrm>
            <a:off x="1649438" y="5189231"/>
            <a:ext cx="1229553" cy="1455962"/>
            <a:chOff x="1780735" y="4601894"/>
            <a:chExt cx="1649437" cy="1649437"/>
          </a:xfrm>
        </p:grpSpPr>
        <p:pic>
          <p:nvPicPr>
            <p:cNvPr id="52" name="Gráfico 51" descr="Bloco de papel para gráficos com lápis">
              <a:extLst>
                <a:ext uri="{FF2B5EF4-FFF2-40B4-BE49-F238E27FC236}">
                  <a16:creationId xmlns:a16="http://schemas.microsoft.com/office/drawing/2014/main" id="{43B8BFBE-AEE3-3AEE-2612-9519D2D0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53" name="Gráfico 52" descr="Gato com preenchimento sólido">
              <a:extLst>
                <a:ext uri="{FF2B5EF4-FFF2-40B4-BE49-F238E27FC236}">
                  <a16:creationId xmlns:a16="http://schemas.microsoft.com/office/drawing/2014/main" id="{79974F9B-2B2A-B60F-2703-38987DDE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54" name="Gráfico 53" descr="Dedão para Baixo com preenchimento sólido">
              <a:extLst>
                <a:ext uri="{FF2B5EF4-FFF2-40B4-BE49-F238E27FC236}">
                  <a16:creationId xmlns:a16="http://schemas.microsoft.com/office/drawing/2014/main" id="{8F889AFD-32A5-5E0F-86A0-8F091B05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F53EAA4-F9DD-FB1E-9371-768AF978674B}"/>
              </a:ext>
            </a:extLst>
          </p:cNvPr>
          <p:cNvGrpSpPr/>
          <p:nvPr/>
        </p:nvGrpSpPr>
        <p:grpSpPr>
          <a:xfrm>
            <a:off x="3164645" y="3374498"/>
            <a:ext cx="1229553" cy="1455962"/>
            <a:chOff x="1780735" y="2787161"/>
            <a:chExt cx="1649437" cy="1649437"/>
          </a:xfrm>
        </p:grpSpPr>
        <p:pic>
          <p:nvPicPr>
            <p:cNvPr id="80" name="Gráfico 79" descr="Bloco de papel para gráficos com lápis">
              <a:extLst>
                <a:ext uri="{FF2B5EF4-FFF2-40B4-BE49-F238E27FC236}">
                  <a16:creationId xmlns:a16="http://schemas.microsoft.com/office/drawing/2014/main" id="{ACE759E2-1716-11F3-CE9A-B6B1059DA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81" name="Gráfico 80" descr="Gato com preenchimento sólido">
              <a:extLst>
                <a:ext uri="{FF2B5EF4-FFF2-40B4-BE49-F238E27FC236}">
                  <a16:creationId xmlns:a16="http://schemas.microsoft.com/office/drawing/2014/main" id="{C2641E85-BBCD-17B5-873E-777DAD97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82" name="Gráfico 81" descr="Coração com preenchimento sólido">
              <a:extLst>
                <a:ext uri="{FF2B5EF4-FFF2-40B4-BE49-F238E27FC236}">
                  <a16:creationId xmlns:a16="http://schemas.microsoft.com/office/drawing/2014/main" id="{4D7219D6-6721-35C1-FFB9-FE113467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1B5146CF-8628-19EB-AF52-B6DFD578A576}"/>
              </a:ext>
            </a:extLst>
          </p:cNvPr>
          <p:cNvGrpSpPr/>
          <p:nvPr/>
        </p:nvGrpSpPr>
        <p:grpSpPr>
          <a:xfrm>
            <a:off x="3164645" y="5189231"/>
            <a:ext cx="1229553" cy="1455962"/>
            <a:chOff x="1780735" y="4601894"/>
            <a:chExt cx="1649437" cy="1649437"/>
          </a:xfrm>
        </p:grpSpPr>
        <p:pic>
          <p:nvPicPr>
            <p:cNvPr id="84" name="Gráfico 83" descr="Bloco de papel para gráficos com lápis">
              <a:extLst>
                <a:ext uri="{FF2B5EF4-FFF2-40B4-BE49-F238E27FC236}">
                  <a16:creationId xmlns:a16="http://schemas.microsoft.com/office/drawing/2014/main" id="{0A8562CA-32BD-5E24-4647-8FE5D9FF4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85" name="Gráfico 84" descr="Gato com preenchimento sólido">
              <a:extLst>
                <a:ext uri="{FF2B5EF4-FFF2-40B4-BE49-F238E27FC236}">
                  <a16:creationId xmlns:a16="http://schemas.microsoft.com/office/drawing/2014/main" id="{DAA92737-842C-E540-45F7-4C393DBE7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86" name="Gráfico 85" descr="Dedão para Baixo com preenchimento sólido">
              <a:extLst>
                <a:ext uri="{FF2B5EF4-FFF2-40B4-BE49-F238E27FC236}">
                  <a16:creationId xmlns:a16="http://schemas.microsoft.com/office/drawing/2014/main" id="{5BB4EED5-2106-4992-751B-8B841D57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515C374-36F9-2835-8F41-0F4D0FE756EC}"/>
              </a:ext>
            </a:extLst>
          </p:cNvPr>
          <p:cNvGrpSpPr/>
          <p:nvPr/>
        </p:nvGrpSpPr>
        <p:grpSpPr>
          <a:xfrm>
            <a:off x="4814082" y="3374498"/>
            <a:ext cx="1229553" cy="1455962"/>
            <a:chOff x="1780735" y="2787161"/>
            <a:chExt cx="1649437" cy="1649437"/>
          </a:xfrm>
        </p:grpSpPr>
        <p:pic>
          <p:nvPicPr>
            <p:cNvPr id="88" name="Gráfico 87" descr="Bloco de papel para gráficos com lápis">
              <a:extLst>
                <a:ext uri="{FF2B5EF4-FFF2-40B4-BE49-F238E27FC236}">
                  <a16:creationId xmlns:a16="http://schemas.microsoft.com/office/drawing/2014/main" id="{C9C4FE60-92E6-A9D8-9192-E46BC9111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89" name="Gráfico 88" descr="Gato com preenchimento sólido">
              <a:extLst>
                <a:ext uri="{FF2B5EF4-FFF2-40B4-BE49-F238E27FC236}">
                  <a16:creationId xmlns:a16="http://schemas.microsoft.com/office/drawing/2014/main" id="{3AA78388-7F0C-A179-54C0-97728A69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90" name="Gráfico 89" descr="Coração com preenchimento sólido">
              <a:extLst>
                <a:ext uri="{FF2B5EF4-FFF2-40B4-BE49-F238E27FC236}">
                  <a16:creationId xmlns:a16="http://schemas.microsoft.com/office/drawing/2014/main" id="{D75E6957-3B19-8EB7-6F56-AE0F3EFF0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1F3F0243-98CB-9637-EFD2-F9AAFC7AA2EA}"/>
              </a:ext>
            </a:extLst>
          </p:cNvPr>
          <p:cNvGrpSpPr/>
          <p:nvPr/>
        </p:nvGrpSpPr>
        <p:grpSpPr>
          <a:xfrm>
            <a:off x="4814082" y="5189231"/>
            <a:ext cx="1229553" cy="1455962"/>
            <a:chOff x="1780735" y="4601894"/>
            <a:chExt cx="1649437" cy="1649437"/>
          </a:xfrm>
        </p:grpSpPr>
        <p:pic>
          <p:nvPicPr>
            <p:cNvPr id="92" name="Gráfico 91" descr="Bloco de papel para gráficos com lápis">
              <a:extLst>
                <a:ext uri="{FF2B5EF4-FFF2-40B4-BE49-F238E27FC236}">
                  <a16:creationId xmlns:a16="http://schemas.microsoft.com/office/drawing/2014/main" id="{8738A1BB-A547-6C04-C80C-E017C8DA5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93" name="Gráfico 92" descr="Gato com preenchimento sólido">
              <a:extLst>
                <a:ext uri="{FF2B5EF4-FFF2-40B4-BE49-F238E27FC236}">
                  <a16:creationId xmlns:a16="http://schemas.microsoft.com/office/drawing/2014/main" id="{58CC4A49-E655-DD6D-842A-A66B2BF0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94" name="Gráfico 93" descr="Dedão para Baixo com preenchimento sólido">
              <a:extLst>
                <a:ext uri="{FF2B5EF4-FFF2-40B4-BE49-F238E27FC236}">
                  <a16:creationId xmlns:a16="http://schemas.microsoft.com/office/drawing/2014/main" id="{72CF6F28-CE5E-686C-B2C9-D9BBB94F0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pic>
        <p:nvPicPr>
          <p:cNvPr id="98" name="Gráfico 97" descr="Dim (Sun Médio) estrutura de tópicos">
            <a:extLst>
              <a:ext uri="{FF2B5EF4-FFF2-40B4-BE49-F238E27FC236}">
                <a16:creationId xmlns:a16="http://schemas.microsoft.com/office/drawing/2014/main" id="{DEAD3647-A00D-30F6-BA83-3F8C14ECB4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020" y="0"/>
            <a:ext cx="2046810" cy="2046810"/>
          </a:xfrm>
          <a:prstGeom prst="rect">
            <a:avLst/>
          </a:prstGeom>
        </p:spPr>
      </p:pic>
      <p:pic>
        <p:nvPicPr>
          <p:cNvPr id="148" name="Gráfico 147" descr="Um cachorro sentado">
            <a:extLst>
              <a:ext uri="{FF2B5EF4-FFF2-40B4-BE49-F238E27FC236}">
                <a16:creationId xmlns:a16="http://schemas.microsoft.com/office/drawing/2014/main" id="{5FA224E7-233C-995C-2BD0-B083899D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385" y="212420"/>
            <a:ext cx="3322794" cy="3322794"/>
          </a:xfrm>
          <a:prstGeom prst="rect">
            <a:avLst/>
          </a:prstGeom>
        </p:spPr>
      </p:pic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0A0DEC5E-146A-29C8-DD64-2D3E5A27CC75}"/>
              </a:ext>
            </a:extLst>
          </p:cNvPr>
          <p:cNvCxnSpPr>
            <a:cxnSpLocks/>
          </p:cNvCxnSpPr>
          <p:nvPr/>
        </p:nvCxnSpPr>
        <p:spPr>
          <a:xfrm>
            <a:off x="6043635" y="0"/>
            <a:ext cx="2472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Gráfico 152" descr="Uma nuvem com pingos de chuva">
            <a:extLst>
              <a:ext uri="{FF2B5EF4-FFF2-40B4-BE49-F238E27FC236}">
                <a16:creationId xmlns:a16="http://schemas.microsoft.com/office/drawing/2014/main" id="{3C6F9CE6-E101-5F97-36FB-39AC9C2571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-427786"/>
            <a:ext cx="2429656" cy="2429656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CEC2515A-8F34-7928-2825-A64C7269AD96}"/>
              </a:ext>
            </a:extLst>
          </p:cNvPr>
          <p:cNvGrpSpPr/>
          <p:nvPr/>
        </p:nvGrpSpPr>
        <p:grpSpPr>
          <a:xfrm>
            <a:off x="6203950" y="3374885"/>
            <a:ext cx="1229553" cy="1455962"/>
            <a:chOff x="1780735" y="2787161"/>
            <a:chExt cx="1649437" cy="1649437"/>
          </a:xfrm>
        </p:grpSpPr>
        <p:pic>
          <p:nvPicPr>
            <p:cNvPr id="3" name="Gráfico 2" descr="Bloco de papel para gráficos com lápis">
              <a:extLst>
                <a:ext uri="{FF2B5EF4-FFF2-40B4-BE49-F238E27FC236}">
                  <a16:creationId xmlns:a16="http://schemas.microsoft.com/office/drawing/2014/main" id="{E64C276C-1236-642D-46D4-CF6A5676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4" name="Gráfico 3" descr="Gato com preenchimento sólido">
              <a:extLst>
                <a:ext uri="{FF2B5EF4-FFF2-40B4-BE49-F238E27FC236}">
                  <a16:creationId xmlns:a16="http://schemas.microsoft.com/office/drawing/2014/main" id="{51436BEF-BDBE-D67F-16D1-51A6F251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6" name="Gráfico 5" descr="Coração com preenchimento sólido">
              <a:extLst>
                <a:ext uri="{FF2B5EF4-FFF2-40B4-BE49-F238E27FC236}">
                  <a16:creationId xmlns:a16="http://schemas.microsoft.com/office/drawing/2014/main" id="{D91E51F7-6EAA-3B01-7034-BA2E73BC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197859F-9B54-6F53-5530-3DB84921C249}"/>
              </a:ext>
            </a:extLst>
          </p:cNvPr>
          <p:cNvGrpSpPr/>
          <p:nvPr/>
        </p:nvGrpSpPr>
        <p:grpSpPr>
          <a:xfrm>
            <a:off x="6203950" y="5189618"/>
            <a:ext cx="1229553" cy="1455962"/>
            <a:chOff x="1780735" y="4601894"/>
            <a:chExt cx="1649437" cy="1649437"/>
          </a:xfrm>
        </p:grpSpPr>
        <p:pic>
          <p:nvPicPr>
            <p:cNvPr id="8" name="Gráfico 7" descr="Bloco de papel para gráficos com lápis">
              <a:extLst>
                <a:ext uri="{FF2B5EF4-FFF2-40B4-BE49-F238E27FC236}">
                  <a16:creationId xmlns:a16="http://schemas.microsoft.com/office/drawing/2014/main" id="{0EC49B54-D640-35B2-11D8-063917630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9" name="Gráfico 8" descr="Gato com preenchimento sólido">
              <a:extLst>
                <a:ext uri="{FF2B5EF4-FFF2-40B4-BE49-F238E27FC236}">
                  <a16:creationId xmlns:a16="http://schemas.microsoft.com/office/drawing/2014/main" id="{4BB0C304-6DF9-3B84-8E39-A4B44F0A9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0" name="Gráfico 9" descr="Dedão para Baixo com preenchimento sólido">
              <a:extLst>
                <a:ext uri="{FF2B5EF4-FFF2-40B4-BE49-F238E27FC236}">
                  <a16:creationId xmlns:a16="http://schemas.microsoft.com/office/drawing/2014/main" id="{14F05F6E-055B-3A20-1F42-F019C1C8B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2C729AE-4F19-8E58-0A43-1E35E30F0192}"/>
              </a:ext>
            </a:extLst>
          </p:cNvPr>
          <p:cNvGrpSpPr/>
          <p:nvPr/>
        </p:nvGrpSpPr>
        <p:grpSpPr>
          <a:xfrm>
            <a:off x="7853387" y="3374885"/>
            <a:ext cx="1229553" cy="1455962"/>
            <a:chOff x="1780735" y="2787161"/>
            <a:chExt cx="1649437" cy="1649437"/>
          </a:xfrm>
        </p:grpSpPr>
        <p:pic>
          <p:nvPicPr>
            <p:cNvPr id="12" name="Gráfico 11" descr="Bloco de papel para gráficos com lápis">
              <a:extLst>
                <a:ext uri="{FF2B5EF4-FFF2-40B4-BE49-F238E27FC236}">
                  <a16:creationId xmlns:a16="http://schemas.microsoft.com/office/drawing/2014/main" id="{34651DE5-F777-AE29-BE4C-04F6913C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3" name="Gráfico 12" descr="Gato com preenchimento sólido">
              <a:extLst>
                <a:ext uri="{FF2B5EF4-FFF2-40B4-BE49-F238E27FC236}">
                  <a16:creationId xmlns:a16="http://schemas.microsoft.com/office/drawing/2014/main" id="{36223430-E33B-C2CE-044D-99DCF2CE6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5" name="Gráfico 14" descr="Coração com preenchimento sólido">
              <a:extLst>
                <a:ext uri="{FF2B5EF4-FFF2-40B4-BE49-F238E27FC236}">
                  <a16:creationId xmlns:a16="http://schemas.microsoft.com/office/drawing/2014/main" id="{1E5E8285-5D1B-A696-AFFC-077AB153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EE47427-DF9F-5A53-3E96-BA41C7DB3618}"/>
              </a:ext>
            </a:extLst>
          </p:cNvPr>
          <p:cNvGrpSpPr/>
          <p:nvPr/>
        </p:nvGrpSpPr>
        <p:grpSpPr>
          <a:xfrm>
            <a:off x="7853387" y="5189618"/>
            <a:ext cx="1229553" cy="1455962"/>
            <a:chOff x="1780735" y="4601894"/>
            <a:chExt cx="1649437" cy="1649437"/>
          </a:xfrm>
        </p:grpSpPr>
        <p:pic>
          <p:nvPicPr>
            <p:cNvPr id="17" name="Gráfico 16" descr="Bloco de papel para gráficos com lápis">
              <a:extLst>
                <a:ext uri="{FF2B5EF4-FFF2-40B4-BE49-F238E27FC236}">
                  <a16:creationId xmlns:a16="http://schemas.microsoft.com/office/drawing/2014/main" id="{17995524-5352-DDF2-C87A-95EAECB5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8" name="Gráfico 17" descr="Gato com preenchimento sólido">
              <a:extLst>
                <a:ext uri="{FF2B5EF4-FFF2-40B4-BE49-F238E27FC236}">
                  <a16:creationId xmlns:a16="http://schemas.microsoft.com/office/drawing/2014/main" id="{22B0C8F2-9D3F-3535-CCD1-E9055506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9" name="Gráfico 18" descr="Dedão para Baixo com preenchimento sólido">
              <a:extLst>
                <a:ext uri="{FF2B5EF4-FFF2-40B4-BE49-F238E27FC236}">
                  <a16:creationId xmlns:a16="http://schemas.microsoft.com/office/drawing/2014/main" id="{5AEF7F1F-D8EB-BBED-C891-8587036A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E95031B-5CDC-988A-0DA5-8A1228D665F6}"/>
              </a:ext>
            </a:extLst>
          </p:cNvPr>
          <p:cNvGrpSpPr/>
          <p:nvPr/>
        </p:nvGrpSpPr>
        <p:grpSpPr>
          <a:xfrm>
            <a:off x="9368594" y="3374885"/>
            <a:ext cx="1229553" cy="1455962"/>
            <a:chOff x="1780735" y="2787161"/>
            <a:chExt cx="1649437" cy="1649437"/>
          </a:xfrm>
        </p:grpSpPr>
        <p:pic>
          <p:nvPicPr>
            <p:cNvPr id="22" name="Gráfico 21" descr="Bloco de papel para gráficos com lápis">
              <a:extLst>
                <a:ext uri="{FF2B5EF4-FFF2-40B4-BE49-F238E27FC236}">
                  <a16:creationId xmlns:a16="http://schemas.microsoft.com/office/drawing/2014/main" id="{2AB0E3D5-690C-1379-C923-4E8EB6455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24" name="Gráfico 23" descr="Gato com preenchimento sólido">
              <a:extLst>
                <a:ext uri="{FF2B5EF4-FFF2-40B4-BE49-F238E27FC236}">
                  <a16:creationId xmlns:a16="http://schemas.microsoft.com/office/drawing/2014/main" id="{5B64C5D6-9044-09E4-C64A-568857F1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25" name="Gráfico 24" descr="Coração com preenchimento sólido">
              <a:extLst>
                <a:ext uri="{FF2B5EF4-FFF2-40B4-BE49-F238E27FC236}">
                  <a16:creationId xmlns:a16="http://schemas.microsoft.com/office/drawing/2014/main" id="{F1D8EC5D-36D2-E157-BE39-7EFB8250C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B9E6797-8580-1249-0B39-C74F567DD85F}"/>
              </a:ext>
            </a:extLst>
          </p:cNvPr>
          <p:cNvGrpSpPr/>
          <p:nvPr/>
        </p:nvGrpSpPr>
        <p:grpSpPr>
          <a:xfrm>
            <a:off x="9368594" y="5189618"/>
            <a:ext cx="1229553" cy="1455962"/>
            <a:chOff x="1780735" y="4601894"/>
            <a:chExt cx="1649437" cy="1649437"/>
          </a:xfrm>
        </p:grpSpPr>
        <p:pic>
          <p:nvPicPr>
            <p:cNvPr id="29" name="Gráfico 28" descr="Bloco de papel para gráficos com lápis">
              <a:extLst>
                <a:ext uri="{FF2B5EF4-FFF2-40B4-BE49-F238E27FC236}">
                  <a16:creationId xmlns:a16="http://schemas.microsoft.com/office/drawing/2014/main" id="{825CBEB2-F8C7-FD06-D7EE-BC7AB5DD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30" name="Gráfico 29" descr="Gato com preenchimento sólido">
              <a:extLst>
                <a:ext uri="{FF2B5EF4-FFF2-40B4-BE49-F238E27FC236}">
                  <a16:creationId xmlns:a16="http://schemas.microsoft.com/office/drawing/2014/main" id="{4DB6517A-5168-6492-0224-44FD1A4C0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32" name="Gráfico 31" descr="Dedão para Baixo com preenchimento sólido">
              <a:extLst>
                <a:ext uri="{FF2B5EF4-FFF2-40B4-BE49-F238E27FC236}">
                  <a16:creationId xmlns:a16="http://schemas.microsoft.com/office/drawing/2014/main" id="{5226C986-629B-CC10-82CD-17C10928C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C18BCC0-5C47-D32E-1E14-D1C10698809A}"/>
              </a:ext>
            </a:extLst>
          </p:cNvPr>
          <p:cNvGrpSpPr/>
          <p:nvPr/>
        </p:nvGrpSpPr>
        <p:grpSpPr>
          <a:xfrm>
            <a:off x="11018031" y="3374885"/>
            <a:ext cx="1229553" cy="1455962"/>
            <a:chOff x="1780735" y="2787161"/>
            <a:chExt cx="1649437" cy="1649437"/>
          </a:xfrm>
        </p:grpSpPr>
        <p:pic>
          <p:nvPicPr>
            <p:cNvPr id="36" name="Gráfico 35" descr="Bloco de papel para gráficos com lápis">
              <a:extLst>
                <a:ext uri="{FF2B5EF4-FFF2-40B4-BE49-F238E27FC236}">
                  <a16:creationId xmlns:a16="http://schemas.microsoft.com/office/drawing/2014/main" id="{2696FFDA-06B5-8B17-C938-C584AE8A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37" name="Gráfico 36" descr="Gato com preenchimento sólido">
              <a:extLst>
                <a:ext uri="{FF2B5EF4-FFF2-40B4-BE49-F238E27FC236}">
                  <a16:creationId xmlns:a16="http://schemas.microsoft.com/office/drawing/2014/main" id="{B0B40C71-3F85-9CC1-CB7C-3C0A1B05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38" name="Gráfico 37" descr="Coração com preenchimento sólido">
              <a:extLst>
                <a:ext uri="{FF2B5EF4-FFF2-40B4-BE49-F238E27FC236}">
                  <a16:creationId xmlns:a16="http://schemas.microsoft.com/office/drawing/2014/main" id="{AA6E07CB-85F5-E7C2-6345-71042540C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9FDB43F-5D34-41F2-B46C-2DD7AA111FD0}"/>
              </a:ext>
            </a:extLst>
          </p:cNvPr>
          <p:cNvGrpSpPr/>
          <p:nvPr/>
        </p:nvGrpSpPr>
        <p:grpSpPr>
          <a:xfrm>
            <a:off x="11029458" y="5189231"/>
            <a:ext cx="1229553" cy="1455962"/>
            <a:chOff x="1780735" y="4601894"/>
            <a:chExt cx="1649437" cy="1649437"/>
          </a:xfrm>
        </p:grpSpPr>
        <p:pic>
          <p:nvPicPr>
            <p:cNvPr id="40" name="Gráfico 39" descr="Bloco de papel para gráficos com lápis">
              <a:extLst>
                <a:ext uri="{FF2B5EF4-FFF2-40B4-BE49-F238E27FC236}">
                  <a16:creationId xmlns:a16="http://schemas.microsoft.com/office/drawing/2014/main" id="{FB7D4C50-15B2-17FD-71C0-66600996F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41" name="Gráfico 40" descr="Gato com preenchimento sólido">
              <a:extLst>
                <a:ext uri="{FF2B5EF4-FFF2-40B4-BE49-F238E27FC236}">
                  <a16:creationId xmlns:a16="http://schemas.microsoft.com/office/drawing/2014/main" id="{05C0A7CB-F77C-2EA6-5F20-B7EC49D6E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42" name="Gráfico 41" descr="Dedão para Baixo com preenchimento sólido">
              <a:extLst>
                <a:ext uri="{FF2B5EF4-FFF2-40B4-BE49-F238E27FC236}">
                  <a16:creationId xmlns:a16="http://schemas.microsoft.com/office/drawing/2014/main" id="{54C98F03-D25D-F9A7-ED3F-7128FC40F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pic>
        <p:nvPicPr>
          <p:cNvPr id="43" name="Gráfico 42" descr="Fechar estrutura de tópicos">
            <a:extLst>
              <a:ext uri="{FF2B5EF4-FFF2-40B4-BE49-F238E27FC236}">
                <a16:creationId xmlns:a16="http://schemas.microsoft.com/office/drawing/2014/main" id="{BE9576ED-3F01-921C-6418-4E74AF61E4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86575" y="3435978"/>
            <a:ext cx="1009534" cy="1328337"/>
          </a:xfrm>
          <a:prstGeom prst="rect">
            <a:avLst/>
          </a:prstGeom>
        </p:spPr>
      </p:pic>
      <p:pic>
        <p:nvPicPr>
          <p:cNvPr id="44" name="Gráfico 43" descr="Fechar estrutura de tópicos">
            <a:extLst>
              <a:ext uri="{FF2B5EF4-FFF2-40B4-BE49-F238E27FC236}">
                <a16:creationId xmlns:a16="http://schemas.microsoft.com/office/drawing/2014/main" id="{C7E92257-5515-A4C7-4DF4-0FF6775CE3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39176" y="3357238"/>
            <a:ext cx="1009534" cy="1328337"/>
          </a:xfrm>
          <a:prstGeom prst="rect">
            <a:avLst/>
          </a:prstGeom>
        </p:spPr>
      </p:pic>
      <p:pic>
        <p:nvPicPr>
          <p:cNvPr id="45" name="Gráfico 44" descr="Fechar estrutura de tópicos">
            <a:extLst>
              <a:ext uri="{FF2B5EF4-FFF2-40B4-BE49-F238E27FC236}">
                <a16:creationId xmlns:a16="http://schemas.microsoft.com/office/drawing/2014/main" id="{2AA5C070-1F47-3390-E456-137EC338BE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75127" y="5235145"/>
            <a:ext cx="1009534" cy="1328337"/>
          </a:xfrm>
          <a:prstGeom prst="rect">
            <a:avLst/>
          </a:prstGeom>
        </p:spPr>
      </p:pic>
      <p:pic>
        <p:nvPicPr>
          <p:cNvPr id="46" name="Gráfico 45" descr="Fechar estrutura de tópicos">
            <a:extLst>
              <a:ext uri="{FF2B5EF4-FFF2-40B4-BE49-F238E27FC236}">
                <a16:creationId xmlns:a16="http://schemas.microsoft.com/office/drawing/2014/main" id="{3FB2E103-AB37-DA51-0FCF-C8938D3E09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56167" y="5189231"/>
            <a:ext cx="1009534" cy="13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Um cachorro sentado">
            <a:extLst>
              <a:ext uri="{FF2B5EF4-FFF2-40B4-BE49-F238E27FC236}">
                <a16:creationId xmlns:a16="http://schemas.microsoft.com/office/drawing/2014/main" id="{D9205960-289E-9D09-10BA-D31D7DAC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275" y="129650"/>
            <a:ext cx="3322794" cy="3322794"/>
          </a:xfrm>
          <a:prstGeom prst="rect">
            <a:avLst/>
          </a:prstGeom>
        </p:spPr>
      </p:pic>
      <p:pic>
        <p:nvPicPr>
          <p:cNvPr id="98" name="Gráfico 97" descr="Dim (Sun Médio) estrutura de tópicos">
            <a:extLst>
              <a:ext uri="{FF2B5EF4-FFF2-40B4-BE49-F238E27FC236}">
                <a16:creationId xmlns:a16="http://schemas.microsoft.com/office/drawing/2014/main" id="{DEAD3647-A00D-30F6-BA83-3F8C14ECB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0" y="0"/>
            <a:ext cx="2046810" cy="2046810"/>
          </a:xfrm>
          <a:prstGeom prst="rect">
            <a:avLst/>
          </a:prstGeom>
        </p:spPr>
      </p:pic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8C25451E-768D-91EE-1D3D-49BC7F69EE72}"/>
              </a:ext>
            </a:extLst>
          </p:cNvPr>
          <p:cNvGrpSpPr/>
          <p:nvPr/>
        </p:nvGrpSpPr>
        <p:grpSpPr>
          <a:xfrm>
            <a:off x="6203950" y="3374885"/>
            <a:ext cx="1229553" cy="1455962"/>
            <a:chOff x="1780735" y="2787161"/>
            <a:chExt cx="1649437" cy="1649437"/>
          </a:xfrm>
        </p:grpSpPr>
        <p:pic>
          <p:nvPicPr>
            <p:cNvPr id="116" name="Gráfico 115" descr="Bloco de papel para gráficos com lápis">
              <a:extLst>
                <a:ext uri="{FF2B5EF4-FFF2-40B4-BE49-F238E27FC236}">
                  <a16:creationId xmlns:a16="http://schemas.microsoft.com/office/drawing/2014/main" id="{6991A694-D6D4-1B0D-1C11-C6C1C2DC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17" name="Gráfico 116" descr="Gato com preenchimento sólido">
              <a:extLst>
                <a:ext uri="{FF2B5EF4-FFF2-40B4-BE49-F238E27FC236}">
                  <a16:creationId xmlns:a16="http://schemas.microsoft.com/office/drawing/2014/main" id="{94D2B9D3-C8BE-A46B-D420-5B243E27B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18" name="Gráfico 117" descr="Coração com preenchimento sólido">
              <a:extLst>
                <a:ext uri="{FF2B5EF4-FFF2-40B4-BE49-F238E27FC236}">
                  <a16:creationId xmlns:a16="http://schemas.microsoft.com/office/drawing/2014/main" id="{028DE876-070E-FD04-D016-EA4B6E19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578881F8-F4A9-D32C-CE7F-9F568A1638A1}"/>
              </a:ext>
            </a:extLst>
          </p:cNvPr>
          <p:cNvGrpSpPr/>
          <p:nvPr/>
        </p:nvGrpSpPr>
        <p:grpSpPr>
          <a:xfrm>
            <a:off x="6203950" y="5189618"/>
            <a:ext cx="1229553" cy="1455962"/>
            <a:chOff x="1780735" y="4601894"/>
            <a:chExt cx="1649437" cy="1649437"/>
          </a:xfrm>
        </p:grpSpPr>
        <p:pic>
          <p:nvPicPr>
            <p:cNvPr id="120" name="Gráfico 119" descr="Bloco de papel para gráficos com lápis">
              <a:extLst>
                <a:ext uri="{FF2B5EF4-FFF2-40B4-BE49-F238E27FC236}">
                  <a16:creationId xmlns:a16="http://schemas.microsoft.com/office/drawing/2014/main" id="{738BC739-96DB-F087-E49F-BEF97D27C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21" name="Gráfico 120" descr="Gato com preenchimento sólido">
              <a:extLst>
                <a:ext uri="{FF2B5EF4-FFF2-40B4-BE49-F238E27FC236}">
                  <a16:creationId xmlns:a16="http://schemas.microsoft.com/office/drawing/2014/main" id="{CA1CECBD-19EA-5A38-D07F-B6749060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22" name="Gráfico 121" descr="Dedão para Baixo com preenchimento sólido">
              <a:extLst>
                <a:ext uri="{FF2B5EF4-FFF2-40B4-BE49-F238E27FC236}">
                  <a16:creationId xmlns:a16="http://schemas.microsoft.com/office/drawing/2014/main" id="{EF5103A1-0F4F-13C0-D2F6-CFFB3432D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9176E02-47C0-0949-92F7-79A3AE8B1A44}"/>
              </a:ext>
            </a:extLst>
          </p:cNvPr>
          <p:cNvGrpSpPr/>
          <p:nvPr/>
        </p:nvGrpSpPr>
        <p:grpSpPr>
          <a:xfrm>
            <a:off x="7853387" y="3374885"/>
            <a:ext cx="1229553" cy="1455962"/>
            <a:chOff x="1780735" y="2787161"/>
            <a:chExt cx="1649437" cy="1649437"/>
          </a:xfrm>
        </p:grpSpPr>
        <p:pic>
          <p:nvPicPr>
            <p:cNvPr id="124" name="Gráfico 123" descr="Bloco de papel para gráficos com lápis">
              <a:extLst>
                <a:ext uri="{FF2B5EF4-FFF2-40B4-BE49-F238E27FC236}">
                  <a16:creationId xmlns:a16="http://schemas.microsoft.com/office/drawing/2014/main" id="{F61021A7-7528-98CF-160A-8856201DC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25" name="Gráfico 124" descr="Gato com preenchimento sólido">
              <a:extLst>
                <a:ext uri="{FF2B5EF4-FFF2-40B4-BE49-F238E27FC236}">
                  <a16:creationId xmlns:a16="http://schemas.microsoft.com/office/drawing/2014/main" id="{23FD890B-7C24-7BA3-1B22-11D30B33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26" name="Gráfico 125" descr="Coração com preenchimento sólido">
              <a:extLst>
                <a:ext uri="{FF2B5EF4-FFF2-40B4-BE49-F238E27FC236}">
                  <a16:creationId xmlns:a16="http://schemas.microsoft.com/office/drawing/2014/main" id="{534E5A9A-A695-1880-71E8-2DF5E38D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F7151021-BA6B-334F-F1A0-BCC2F266727F}"/>
              </a:ext>
            </a:extLst>
          </p:cNvPr>
          <p:cNvGrpSpPr/>
          <p:nvPr/>
        </p:nvGrpSpPr>
        <p:grpSpPr>
          <a:xfrm>
            <a:off x="7853387" y="5189618"/>
            <a:ext cx="1229553" cy="1455962"/>
            <a:chOff x="1780735" y="4601894"/>
            <a:chExt cx="1649437" cy="1649437"/>
          </a:xfrm>
        </p:grpSpPr>
        <p:pic>
          <p:nvPicPr>
            <p:cNvPr id="128" name="Gráfico 127" descr="Bloco de papel para gráficos com lápis">
              <a:extLst>
                <a:ext uri="{FF2B5EF4-FFF2-40B4-BE49-F238E27FC236}">
                  <a16:creationId xmlns:a16="http://schemas.microsoft.com/office/drawing/2014/main" id="{C540885E-BE40-F563-D2FA-96499F026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29" name="Gráfico 128" descr="Gato com preenchimento sólido">
              <a:extLst>
                <a:ext uri="{FF2B5EF4-FFF2-40B4-BE49-F238E27FC236}">
                  <a16:creationId xmlns:a16="http://schemas.microsoft.com/office/drawing/2014/main" id="{201B1DCB-06B6-C605-3175-8A751D71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30" name="Gráfico 129" descr="Dedão para Baixo com preenchimento sólido">
              <a:extLst>
                <a:ext uri="{FF2B5EF4-FFF2-40B4-BE49-F238E27FC236}">
                  <a16:creationId xmlns:a16="http://schemas.microsoft.com/office/drawing/2014/main" id="{16292290-61E9-D9BE-825E-8FE40509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CD04EA1A-6391-CAA9-5C38-566A757AEA30}"/>
              </a:ext>
            </a:extLst>
          </p:cNvPr>
          <p:cNvGrpSpPr/>
          <p:nvPr/>
        </p:nvGrpSpPr>
        <p:grpSpPr>
          <a:xfrm>
            <a:off x="9368594" y="3374885"/>
            <a:ext cx="1229553" cy="1455962"/>
            <a:chOff x="1780735" y="2787161"/>
            <a:chExt cx="1649437" cy="1649437"/>
          </a:xfrm>
        </p:grpSpPr>
        <p:pic>
          <p:nvPicPr>
            <p:cNvPr id="132" name="Gráfico 131" descr="Bloco de papel para gráficos com lápis">
              <a:extLst>
                <a:ext uri="{FF2B5EF4-FFF2-40B4-BE49-F238E27FC236}">
                  <a16:creationId xmlns:a16="http://schemas.microsoft.com/office/drawing/2014/main" id="{DA3B19ED-48CB-01DA-6BE6-E0F82FA5B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33" name="Gráfico 132" descr="Gato com preenchimento sólido">
              <a:extLst>
                <a:ext uri="{FF2B5EF4-FFF2-40B4-BE49-F238E27FC236}">
                  <a16:creationId xmlns:a16="http://schemas.microsoft.com/office/drawing/2014/main" id="{6BE7955A-82BF-C6A5-0F5F-E1A69916C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34" name="Gráfico 133" descr="Coração com preenchimento sólido">
              <a:extLst>
                <a:ext uri="{FF2B5EF4-FFF2-40B4-BE49-F238E27FC236}">
                  <a16:creationId xmlns:a16="http://schemas.microsoft.com/office/drawing/2014/main" id="{0BA793CA-C233-03F1-C27A-66190AFD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B3219543-3468-C88D-A7C3-8B6FBA7D7C56}"/>
              </a:ext>
            </a:extLst>
          </p:cNvPr>
          <p:cNvGrpSpPr/>
          <p:nvPr/>
        </p:nvGrpSpPr>
        <p:grpSpPr>
          <a:xfrm>
            <a:off x="9368594" y="5189618"/>
            <a:ext cx="1229553" cy="1455962"/>
            <a:chOff x="1780735" y="4601894"/>
            <a:chExt cx="1649437" cy="1649437"/>
          </a:xfrm>
        </p:grpSpPr>
        <p:pic>
          <p:nvPicPr>
            <p:cNvPr id="136" name="Gráfico 135" descr="Bloco de papel para gráficos com lápis">
              <a:extLst>
                <a:ext uri="{FF2B5EF4-FFF2-40B4-BE49-F238E27FC236}">
                  <a16:creationId xmlns:a16="http://schemas.microsoft.com/office/drawing/2014/main" id="{15E5473F-0701-A085-3B5E-064FCD2D4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37" name="Gráfico 136" descr="Gato com preenchimento sólido">
              <a:extLst>
                <a:ext uri="{FF2B5EF4-FFF2-40B4-BE49-F238E27FC236}">
                  <a16:creationId xmlns:a16="http://schemas.microsoft.com/office/drawing/2014/main" id="{77CD0F56-4F19-FB49-1472-31D6F044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38" name="Gráfico 137" descr="Dedão para Baixo com preenchimento sólido">
              <a:extLst>
                <a:ext uri="{FF2B5EF4-FFF2-40B4-BE49-F238E27FC236}">
                  <a16:creationId xmlns:a16="http://schemas.microsoft.com/office/drawing/2014/main" id="{0DB2B68F-12A0-4C96-5F1A-38D09221C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A694D0F2-4C26-226A-13D7-E622AC5E5855}"/>
              </a:ext>
            </a:extLst>
          </p:cNvPr>
          <p:cNvGrpSpPr/>
          <p:nvPr/>
        </p:nvGrpSpPr>
        <p:grpSpPr>
          <a:xfrm>
            <a:off x="11018031" y="3374885"/>
            <a:ext cx="1229553" cy="1455962"/>
            <a:chOff x="1780735" y="2787161"/>
            <a:chExt cx="1649437" cy="1649437"/>
          </a:xfrm>
        </p:grpSpPr>
        <p:pic>
          <p:nvPicPr>
            <p:cNvPr id="140" name="Gráfico 139" descr="Bloco de papel para gráficos com lápis">
              <a:extLst>
                <a:ext uri="{FF2B5EF4-FFF2-40B4-BE49-F238E27FC236}">
                  <a16:creationId xmlns:a16="http://schemas.microsoft.com/office/drawing/2014/main" id="{B1BA602F-4091-9ABA-A795-5B9E5C4C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41" name="Gráfico 140" descr="Gato com preenchimento sólido">
              <a:extLst>
                <a:ext uri="{FF2B5EF4-FFF2-40B4-BE49-F238E27FC236}">
                  <a16:creationId xmlns:a16="http://schemas.microsoft.com/office/drawing/2014/main" id="{352F9630-1B6A-7FB3-7ADE-28849C09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42" name="Gráfico 141" descr="Coração com preenchimento sólido">
              <a:extLst>
                <a:ext uri="{FF2B5EF4-FFF2-40B4-BE49-F238E27FC236}">
                  <a16:creationId xmlns:a16="http://schemas.microsoft.com/office/drawing/2014/main" id="{6AA82B45-8FEC-5CA1-0868-C5B35FC0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3E744F54-426E-90B6-0B07-6FACDB781B43}"/>
              </a:ext>
            </a:extLst>
          </p:cNvPr>
          <p:cNvGrpSpPr/>
          <p:nvPr/>
        </p:nvGrpSpPr>
        <p:grpSpPr>
          <a:xfrm>
            <a:off x="11018031" y="5189618"/>
            <a:ext cx="1229553" cy="1455962"/>
            <a:chOff x="1780735" y="4601894"/>
            <a:chExt cx="1649437" cy="1649437"/>
          </a:xfrm>
        </p:grpSpPr>
        <p:pic>
          <p:nvPicPr>
            <p:cNvPr id="144" name="Gráfico 143" descr="Bloco de papel para gráficos com lápis">
              <a:extLst>
                <a:ext uri="{FF2B5EF4-FFF2-40B4-BE49-F238E27FC236}">
                  <a16:creationId xmlns:a16="http://schemas.microsoft.com/office/drawing/2014/main" id="{0345F136-F2D4-00E3-451B-FD85FDE31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145" name="Gráfico 144" descr="Gato com preenchimento sólido">
              <a:extLst>
                <a:ext uri="{FF2B5EF4-FFF2-40B4-BE49-F238E27FC236}">
                  <a16:creationId xmlns:a16="http://schemas.microsoft.com/office/drawing/2014/main" id="{E269ED02-581A-AD71-76E0-CE219B29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146" name="Gráfico 145" descr="Dedão para Baixo com preenchimento sólido">
              <a:extLst>
                <a:ext uri="{FF2B5EF4-FFF2-40B4-BE49-F238E27FC236}">
                  <a16:creationId xmlns:a16="http://schemas.microsoft.com/office/drawing/2014/main" id="{D5F1B524-5752-9123-E0C1-587B1BDD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pic>
        <p:nvPicPr>
          <p:cNvPr id="148" name="Gráfico 147" descr="Um cachorro sentado">
            <a:extLst>
              <a:ext uri="{FF2B5EF4-FFF2-40B4-BE49-F238E27FC236}">
                <a16:creationId xmlns:a16="http://schemas.microsoft.com/office/drawing/2014/main" id="{5FA224E7-233C-995C-2BD0-B083899D6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7385" y="212420"/>
            <a:ext cx="3322794" cy="3322794"/>
          </a:xfrm>
          <a:prstGeom prst="rect">
            <a:avLst/>
          </a:prstGeom>
        </p:spPr>
      </p:pic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0A0DEC5E-146A-29C8-DD64-2D3E5A27CC75}"/>
              </a:ext>
            </a:extLst>
          </p:cNvPr>
          <p:cNvCxnSpPr>
            <a:cxnSpLocks/>
          </p:cNvCxnSpPr>
          <p:nvPr/>
        </p:nvCxnSpPr>
        <p:spPr>
          <a:xfrm>
            <a:off x="6043635" y="0"/>
            <a:ext cx="2472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3" name="Gráfico 152" descr="Uma nuvem com pingos de chuva">
            <a:extLst>
              <a:ext uri="{FF2B5EF4-FFF2-40B4-BE49-F238E27FC236}">
                <a16:creationId xmlns:a16="http://schemas.microsoft.com/office/drawing/2014/main" id="{3C6F9CE6-E101-5F97-36FB-39AC9C2571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-427786"/>
            <a:ext cx="2429656" cy="2429656"/>
          </a:xfrm>
          <a:prstGeom prst="rect">
            <a:avLst/>
          </a:prstGeom>
        </p:spPr>
      </p:pic>
      <p:pic>
        <p:nvPicPr>
          <p:cNvPr id="8" name="Gráfico 7" descr="Fechar estrutura de tópicos">
            <a:extLst>
              <a:ext uri="{FF2B5EF4-FFF2-40B4-BE49-F238E27FC236}">
                <a16:creationId xmlns:a16="http://schemas.microsoft.com/office/drawing/2014/main" id="{F1D8E3F9-8BDC-2162-CF2F-73FABE9C4A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61502" y="3403554"/>
            <a:ext cx="1009534" cy="1328337"/>
          </a:xfrm>
          <a:prstGeom prst="rect">
            <a:avLst/>
          </a:prstGeom>
        </p:spPr>
      </p:pic>
      <p:pic>
        <p:nvPicPr>
          <p:cNvPr id="10" name="Gráfico 9" descr="Fechar estrutura de tópicos">
            <a:extLst>
              <a:ext uri="{FF2B5EF4-FFF2-40B4-BE49-F238E27FC236}">
                <a16:creationId xmlns:a16="http://schemas.microsoft.com/office/drawing/2014/main" id="{F9E0CFCB-F68D-7C40-E343-56457081C0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34918" y="3429000"/>
            <a:ext cx="1009534" cy="1328337"/>
          </a:xfrm>
          <a:prstGeom prst="rect">
            <a:avLst/>
          </a:prstGeom>
        </p:spPr>
      </p:pic>
      <p:pic>
        <p:nvPicPr>
          <p:cNvPr id="12" name="Gráfico 11" descr="Fechar estrutura de tópicos">
            <a:extLst>
              <a:ext uri="{FF2B5EF4-FFF2-40B4-BE49-F238E27FC236}">
                <a16:creationId xmlns:a16="http://schemas.microsoft.com/office/drawing/2014/main" id="{EDBA12C5-E8EB-7386-85EF-87A9437E45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24422" y="3431751"/>
            <a:ext cx="1009534" cy="1328337"/>
          </a:xfrm>
          <a:prstGeom prst="rect">
            <a:avLst/>
          </a:prstGeom>
        </p:spPr>
      </p:pic>
      <p:pic>
        <p:nvPicPr>
          <p:cNvPr id="13" name="Gráfico 12" descr="Fechar estrutura de tópicos">
            <a:extLst>
              <a:ext uri="{FF2B5EF4-FFF2-40B4-BE49-F238E27FC236}">
                <a16:creationId xmlns:a16="http://schemas.microsoft.com/office/drawing/2014/main" id="{CC59B8E5-317C-5329-E942-EFC10CEAD4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9720" y="3454576"/>
            <a:ext cx="1009534" cy="1328337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02F6044-1947-E127-14C7-11134A967A64}"/>
              </a:ext>
            </a:extLst>
          </p:cNvPr>
          <p:cNvGrpSpPr/>
          <p:nvPr/>
        </p:nvGrpSpPr>
        <p:grpSpPr>
          <a:xfrm>
            <a:off x="1" y="3374498"/>
            <a:ext cx="1229553" cy="1455962"/>
            <a:chOff x="1780735" y="2787161"/>
            <a:chExt cx="1649437" cy="1649437"/>
          </a:xfrm>
        </p:grpSpPr>
        <p:pic>
          <p:nvPicPr>
            <p:cNvPr id="16" name="Gráfico 15" descr="Bloco de papel para gráficos com lápis">
              <a:extLst>
                <a:ext uri="{FF2B5EF4-FFF2-40B4-BE49-F238E27FC236}">
                  <a16:creationId xmlns:a16="http://schemas.microsoft.com/office/drawing/2014/main" id="{708C8418-C98C-C35F-C0EC-C01E5D55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17" name="Gráfico 16" descr="Gato com preenchimento sólido">
              <a:extLst>
                <a:ext uri="{FF2B5EF4-FFF2-40B4-BE49-F238E27FC236}">
                  <a16:creationId xmlns:a16="http://schemas.microsoft.com/office/drawing/2014/main" id="{15B56630-6949-576E-5F5E-FF4F84D4A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18" name="Gráfico 17" descr="Coração com preenchimento sólido">
              <a:extLst>
                <a:ext uri="{FF2B5EF4-FFF2-40B4-BE49-F238E27FC236}">
                  <a16:creationId xmlns:a16="http://schemas.microsoft.com/office/drawing/2014/main" id="{31E21FA2-116B-3E4F-442A-291E98E7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9AACD4F-978B-3BAC-6445-84521923B512}"/>
              </a:ext>
            </a:extLst>
          </p:cNvPr>
          <p:cNvGrpSpPr/>
          <p:nvPr/>
        </p:nvGrpSpPr>
        <p:grpSpPr>
          <a:xfrm>
            <a:off x="1" y="5189231"/>
            <a:ext cx="1229553" cy="1455962"/>
            <a:chOff x="1780735" y="4601894"/>
            <a:chExt cx="1649437" cy="1649437"/>
          </a:xfrm>
        </p:grpSpPr>
        <p:pic>
          <p:nvPicPr>
            <p:cNvPr id="20" name="Gráfico 19" descr="Bloco de papel para gráficos com lápis">
              <a:extLst>
                <a:ext uri="{FF2B5EF4-FFF2-40B4-BE49-F238E27FC236}">
                  <a16:creationId xmlns:a16="http://schemas.microsoft.com/office/drawing/2014/main" id="{B543088D-878A-C26F-094D-EBFD77015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22" name="Gráfico 21" descr="Gato com preenchimento sólido">
              <a:extLst>
                <a:ext uri="{FF2B5EF4-FFF2-40B4-BE49-F238E27FC236}">
                  <a16:creationId xmlns:a16="http://schemas.microsoft.com/office/drawing/2014/main" id="{DEB3F8BB-9E5E-B1A4-2AFA-EDF31172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24" name="Gráfico 23" descr="Dedão para Baixo com preenchimento sólido">
              <a:extLst>
                <a:ext uri="{FF2B5EF4-FFF2-40B4-BE49-F238E27FC236}">
                  <a16:creationId xmlns:a16="http://schemas.microsoft.com/office/drawing/2014/main" id="{9CA4298D-05CC-228F-2EDD-7530E6AA7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AC47E75-CD8D-DC73-930C-07D6F3B03D8C}"/>
              </a:ext>
            </a:extLst>
          </p:cNvPr>
          <p:cNvGrpSpPr/>
          <p:nvPr/>
        </p:nvGrpSpPr>
        <p:grpSpPr>
          <a:xfrm>
            <a:off x="1649438" y="3374498"/>
            <a:ext cx="1229553" cy="1455962"/>
            <a:chOff x="1780735" y="2787161"/>
            <a:chExt cx="1649437" cy="1649437"/>
          </a:xfrm>
        </p:grpSpPr>
        <p:pic>
          <p:nvPicPr>
            <p:cNvPr id="26" name="Gráfico 25" descr="Bloco de papel para gráficos com lápis">
              <a:extLst>
                <a:ext uri="{FF2B5EF4-FFF2-40B4-BE49-F238E27FC236}">
                  <a16:creationId xmlns:a16="http://schemas.microsoft.com/office/drawing/2014/main" id="{19D54E36-7607-F361-569A-494BD27C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29" name="Gráfico 28" descr="Gato com preenchimento sólido">
              <a:extLst>
                <a:ext uri="{FF2B5EF4-FFF2-40B4-BE49-F238E27FC236}">
                  <a16:creationId xmlns:a16="http://schemas.microsoft.com/office/drawing/2014/main" id="{4A220194-3F4B-5D3C-FA30-F95CF3E3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30" name="Gráfico 29" descr="Coração com preenchimento sólido">
              <a:extLst>
                <a:ext uri="{FF2B5EF4-FFF2-40B4-BE49-F238E27FC236}">
                  <a16:creationId xmlns:a16="http://schemas.microsoft.com/office/drawing/2014/main" id="{E7F843CC-96DC-E5E1-69DF-583538AEB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689E044-B775-E775-6C12-7A05B2DA7BFF}"/>
              </a:ext>
            </a:extLst>
          </p:cNvPr>
          <p:cNvGrpSpPr/>
          <p:nvPr/>
        </p:nvGrpSpPr>
        <p:grpSpPr>
          <a:xfrm>
            <a:off x="1649438" y="5189231"/>
            <a:ext cx="1229553" cy="1455962"/>
            <a:chOff x="1780735" y="4601894"/>
            <a:chExt cx="1649437" cy="1649437"/>
          </a:xfrm>
        </p:grpSpPr>
        <p:pic>
          <p:nvPicPr>
            <p:cNvPr id="33" name="Gráfico 32" descr="Bloco de papel para gráficos com lápis">
              <a:extLst>
                <a:ext uri="{FF2B5EF4-FFF2-40B4-BE49-F238E27FC236}">
                  <a16:creationId xmlns:a16="http://schemas.microsoft.com/office/drawing/2014/main" id="{BB3514EB-193B-1816-710C-D5325EC0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36" name="Gráfico 35" descr="Gato com preenchimento sólido">
              <a:extLst>
                <a:ext uri="{FF2B5EF4-FFF2-40B4-BE49-F238E27FC236}">
                  <a16:creationId xmlns:a16="http://schemas.microsoft.com/office/drawing/2014/main" id="{09ACD053-4020-53B1-4763-FF05AB4A6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37" name="Gráfico 36" descr="Dedão para Baixo com preenchimento sólido">
              <a:extLst>
                <a:ext uri="{FF2B5EF4-FFF2-40B4-BE49-F238E27FC236}">
                  <a16:creationId xmlns:a16="http://schemas.microsoft.com/office/drawing/2014/main" id="{80129FC9-C058-D688-86AB-81AE10945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A01C195-EB0E-400C-D10B-4A7BEB280903}"/>
              </a:ext>
            </a:extLst>
          </p:cNvPr>
          <p:cNvGrpSpPr/>
          <p:nvPr/>
        </p:nvGrpSpPr>
        <p:grpSpPr>
          <a:xfrm>
            <a:off x="3164645" y="3374498"/>
            <a:ext cx="1229553" cy="1455962"/>
            <a:chOff x="1780735" y="2787161"/>
            <a:chExt cx="1649437" cy="1649437"/>
          </a:xfrm>
        </p:grpSpPr>
        <p:pic>
          <p:nvPicPr>
            <p:cNvPr id="39" name="Gráfico 38" descr="Bloco de papel para gráficos com lápis">
              <a:extLst>
                <a:ext uri="{FF2B5EF4-FFF2-40B4-BE49-F238E27FC236}">
                  <a16:creationId xmlns:a16="http://schemas.microsoft.com/office/drawing/2014/main" id="{4163E849-FE4E-319C-E13E-72AF49E99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40" name="Gráfico 39" descr="Gato com preenchimento sólido">
              <a:extLst>
                <a:ext uri="{FF2B5EF4-FFF2-40B4-BE49-F238E27FC236}">
                  <a16:creationId xmlns:a16="http://schemas.microsoft.com/office/drawing/2014/main" id="{61DEF39A-CD27-571C-84B7-D999317A6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41" name="Gráfico 40" descr="Coração com preenchimento sólido">
              <a:extLst>
                <a:ext uri="{FF2B5EF4-FFF2-40B4-BE49-F238E27FC236}">
                  <a16:creationId xmlns:a16="http://schemas.microsoft.com/office/drawing/2014/main" id="{713539E8-71D8-CBB0-4346-261784215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55D784BE-5B0C-E3F9-1C4D-D2659DDD0AD5}"/>
              </a:ext>
            </a:extLst>
          </p:cNvPr>
          <p:cNvGrpSpPr/>
          <p:nvPr/>
        </p:nvGrpSpPr>
        <p:grpSpPr>
          <a:xfrm>
            <a:off x="3164645" y="5189231"/>
            <a:ext cx="1229553" cy="1455962"/>
            <a:chOff x="1780735" y="4601894"/>
            <a:chExt cx="1649437" cy="1649437"/>
          </a:xfrm>
        </p:grpSpPr>
        <p:pic>
          <p:nvPicPr>
            <p:cNvPr id="43" name="Gráfico 42" descr="Bloco de papel para gráficos com lápis">
              <a:extLst>
                <a:ext uri="{FF2B5EF4-FFF2-40B4-BE49-F238E27FC236}">
                  <a16:creationId xmlns:a16="http://schemas.microsoft.com/office/drawing/2014/main" id="{9218CA89-9D56-40AD-5F21-448BF49FB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44" name="Gráfico 43" descr="Gato com preenchimento sólido">
              <a:extLst>
                <a:ext uri="{FF2B5EF4-FFF2-40B4-BE49-F238E27FC236}">
                  <a16:creationId xmlns:a16="http://schemas.microsoft.com/office/drawing/2014/main" id="{1DD346C8-B21C-9872-8B4C-520ECC536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45" name="Gráfico 44" descr="Dedão para Baixo com preenchimento sólido">
              <a:extLst>
                <a:ext uri="{FF2B5EF4-FFF2-40B4-BE49-F238E27FC236}">
                  <a16:creationId xmlns:a16="http://schemas.microsoft.com/office/drawing/2014/main" id="{90E46A6E-3CCF-5939-8878-D7F1A844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A6F4A54-0113-EE6F-EB5B-165E5497B41E}"/>
              </a:ext>
            </a:extLst>
          </p:cNvPr>
          <p:cNvGrpSpPr/>
          <p:nvPr/>
        </p:nvGrpSpPr>
        <p:grpSpPr>
          <a:xfrm>
            <a:off x="4814082" y="3374498"/>
            <a:ext cx="1229553" cy="1455962"/>
            <a:chOff x="1780735" y="2787161"/>
            <a:chExt cx="1649437" cy="1649437"/>
          </a:xfrm>
        </p:grpSpPr>
        <p:pic>
          <p:nvPicPr>
            <p:cNvPr id="55" name="Gráfico 54" descr="Bloco de papel para gráficos com lápis">
              <a:extLst>
                <a:ext uri="{FF2B5EF4-FFF2-40B4-BE49-F238E27FC236}">
                  <a16:creationId xmlns:a16="http://schemas.microsoft.com/office/drawing/2014/main" id="{103A12D3-B71F-6091-A200-78094503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2787161"/>
              <a:ext cx="1649437" cy="1649437"/>
            </a:xfrm>
            <a:prstGeom prst="rect">
              <a:avLst/>
            </a:prstGeom>
          </p:spPr>
        </p:pic>
        <p:pic>
          <p:nvPicPr>
            <p:cNvPr id="56" name="Gráfico 55" descr="Gato com preenchimento sólido">
              <a:extLst>
                <a:ext uri="{FF2B5EF4-FFF2-40B4-BE49-F238E27FC236}">
                  <a16:creationId xmlns:a16="http://schemas.microsoft.com/office/drawing/2014/main" id="{3B6A9D77-01FD-00E7-91D5-77CBCE008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3268979"/>
              <a:ext cx="685800" cy="685800"/>
            </a:xfrm>
            <a:prstGeom prst="rect">
              <a:avLst/>
            </a:prstGeom>
          </p:spPr>
        </p:pic>
        <p:pic>
          <p:nvPicPr>
            <p:cNvPr id="57" name="Gráfico 56" descr="Coração com preenchimento sólido">
              <a:extLst>
                <a:ext uri="{FF2B5EF4-FFF2-40B4-BE49-F238E27FC236}">
                  <a16:creationId xmlns:a16="http://schemas.microsoft.com/office/drawing/2014/main" id="{0B087507-3858-AE74-4A10-3FCFD24C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04170" y="3103683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42F2632-5F7F-8589-A19A-BE2DB8E48E88}"/>
              </a:ext>
            </a:extLst>
          </p:cNvPr>
          <p:cNvGrpSpPr/>
          <p:nvPr/>
        </p:nvGrpSpPr>
        <p:grpSpPr>
          <a:xfrm>
            <a:off x="4814082" y="5189231"/>
            <a:ext cx="1229553" cy="1455962"/>
            <a:chOff x="1780735" y="4601894"/>
            <a:chExt cx="1649437" cy="1649437"/>
          </a:xfrm>
        </p:grpSpPr>
        <p:pic>
          <p:nvPicPr>
            <p:cNvPr id="59" name="Gráfico 58" descr="Bloco de papel para gráficos com lápis">
              <a:extLst>
                <a:ext uri="{FF2B5EF4-FFF2-40B4-BE49-F238E27FC236}">
                  <a16:creationId xmlns:a16="http://schemas.microsoft.com/office/drawing/2014/main" id="{95764EDF-8309-D5B5-9F38-C00CD708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80735" y="4601894"/>
              <a:ext cx="1649437" cy="1649437"/>
            </a:xfrm>
            <a:prstGeom prst="rect">
              <a:avLst/>
            </a:prstGeom>
          </p:spPr>
        </p:pic>
        <p:pic>
          <p:nvPicPr>
            <p:cNvPr id="60" name="Gráfico 59" descr="Gato com preenchimento sólido">
              <a:extLst>
                <a:ext uri="{FF2B5EF4-FFF2-40B4-BE49-F238E27FC236}">
                  <a16:creationId xmlns:a16="http://schemas.microsoft.com/office/drawing/2014/main" id="{A5E60CB3-C7D8-79FC-6B41-3A08E3C1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8470" y="5083712"/>
              <a:ext cx="685800" cy="685800"/>
            </a:xfrm>
            <a:prstGeom prst="rect">
              <a:avLst/>
            </a:prstGeom>
          </p:spPr>
        </p:pic>
        <p:pic>
          <p:nvPicPr>
            <p:cNvPr id="61" name="Gráfico 60" descr="Dedão para Baixo com preenchimento sólido">
              <a:extLst>
                <a:ext uri="{FF2B5EF4-FFF2-40B4-BE49-F238E27FC236}">
                  <a16:creationId xmlns:a16="http://schemas.microsoft.com/office/drawing/2014/main" id="{A5B4683F-CB4B-D846-675C-A9A38E9A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04170" y="4918416"/>
              <a:ext cx="337625" cy="337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675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</dc:creator>
  <cp:lastModifiedBy>ALISSON SILVA NEIMAIER</cp:lastModifiedBy>
  <cp:revision>2</cp:revision>
  <dcterms:created xsi:type="dcterms:W3CDTF">2023-10-07T22:51:53Z</dcterms:created>
  <dcterms:modified xsi:type="dcterms:W3CDTF">2023-10-09T18:50:37Z</dcterms:modified>
</cp:coreProperties>
</file>