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3" r:id="rId6"/>
    <p:sldId id="259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77" autoAdjust="0"/>
  </p:normalViewPr>
  <p:slideViewPr>
    <p:cSldViewPr>
      <p:cViewPr>
        <p:scale>
          <a:sx n="86" d="100"/>
          <a:sy n="86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DE49C-4D15-45A9-ADDA-45600958B162}" type="doc">
      <dgm:prSet loTypeId="urn:microsoft.com/office/officeart/2009/layout/CircleArrowProcess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58C13FE-07B8-4F64-864A-5786457C2FCC}">
      <dgm:prSet phldrT="[Texto]"/>
      <dgm:spPr/>
      <dgm:t>
        <a:bodyPr/>
        <a:lstStyle/>
        <a:p>
          <a:r>
            <a:rPr lang="pt-BR" b="1" dirty="0" smtClean="0">
              <a:solidFill>
                <a:schemeClr val="accent1">
                  <a:lumMod val="50000"/>
                </a:schemeClr>
              </a:solidFill>
            </a:rPr>
            <a:t>Catalogar</a:t>
          </a:r>
          <a:endParaRPr lang="pt-BR" b="1" dirty="0">
            <a:solidFill>
              <a:schemeClr val="accent1">
                <a:lumMod val="50000"/>
              </a:schemeClr>
            </a:solidFill>
          </a:endParaRPr>
        </a:p>
      </dgm:t>
    </dgm:pt>
    <dgm:pt modelId="{89EF1079-65FE-46AE-93D4-B615C6B9F93E}" type="parTrans" cxnId="{B80D87A9-440D-43AD-94D6-98879929CFFD}">
      <dgm:prSet/>
      <dgm:spPr/>
      <dgm:t>
        <a:bodyPr/>
        <a:lstStyle/>
        <a:p>
          <a:endParaRPr lang="pt-BR"/>
        </a:p>
      </dgm:t>
    </dgm:pt>
    <dgm:pt modelId="{9757492F-0EB8-49C2-AA39-5DADA1D6B4B3}" type="sibTrans" cxnId="{B80D87A9-440D-43AD-94D6-98879929CFFD}">
      <dgm:prSet/>
      <dgm:spPr/>
      <dgm:t>
        <a:bodyPr/>
        <a:lstStyle/>
        <a:p>
          <a:endParaRPr lang="pt-BR"/>
        </a:p>
      </dgm:t>
    </dgm:pt>
    <dgm:pt modelId="{059F220A-FD5E-48A4-AF7A-8ADF91B4C254}">
      <dgm:prSet phldrT="[Texto]"/>
      <dgm:spPr/>
      <dgm:t>
        <a:bodyPr/>
        <a:lstStyle/>
        <a:p>
          <a:r>
            <a:rPr lang="pt-BR" b="1" dirty="0" smtClean="0">
              <a:solidFill>
                <a:schemeClr val="accent1">
                  <a:lumMod val="50000"/>
                </a:schemeClr>
              </a:solidFill>
            </a:rPr>
            <a:t>Emprestar</a:t>
          </a:r>
          <a:endParaRPr lang="pt-BR" b="1" dirty="0">
            <a:solidFill>
              <a:schemeClr val="accent1">
                <a:lumMod val="50000"/>
              </a:schemeClr>
            </a:solidFill>
          </a:endParaRPr>
        </a:p>
      </dgm:t>
    </dgm:pt>
    <dgm:pt modelId="{1DE44A4D-5187-4D77-987D-B4C7052817DB}" type="parTrans" cxnId="{82DC6477-CD63-46E0-A5FC-02DFE1362694}">
      <dgm:prSet/>
      <dgm:spPr/>
      <dgm:t>
        <a:bodyPr/>
        <a:lstStyle/>
        <a:p>
          <a:endParaRPr lang="pt-BR"/>
        </a:p>
      </dgm:t>
    </dgm:pt>
    <dgm:pt modelId="{82A6FFFF-0754-492D-A570-3450A4EFE207}" type="sibTrans" cxnId="{82DC6477-CD63-46E0-A5FC-02DFE1362694}">
      <dgm:prSet/>
      <dgm:spPr/>
      <dgm:t>
        <a:bodyPr/>
        <a:lstStyle/>
        <a:p>
          <a:endParaRPr lang="pt-BR"/>
        </a:p>
      </dgm:t>
    </dgm:pt>
    <dgm:pt modelId="{008D9E42-3634-4608-BDC8-15C9B6DEBB7F}">
      <dgm:prSet phldrT="[Texto]"/>
      <dgm:spPr/>
      <dgm:t>
        <a:bodyPr/>
        <a:lstStyle/>
        <a:p>
          <a:r>
            <a:rPr lang="pt-BR" b="1" dirty="0" smtClean="0">
              <a:solidFill>
                <a:schemeClr val="accent1">
                  <a:lumMod val="50000"/>
                </a:schemeClr>
              </a:solidFill>
            </a:rPr>
            <a:t>Descartar</a:t>
          </a:r>
          <a:endParaRPr lang="pt-BR" b="1" dirty="0">
            <a:solidFill>
              <a:schemeClr val="accent1">
                <a:lumMod val="50000"/>
              </a:schemeClr>
            </a:solidFill>
          </a:endParaRPr>
        </a:p>
      </dgm:t>
    </dgm:pt>
    <dgm:pt modelId="{2F45DD11-47A8-4A3B-BE77-28BAA5D24481}" type="parTrans" cxnId="{19E20599-5FFE-49A3-8832-F5ACF38DF012}">
      <dgm:prSet/>
      <dgm:spPr/>
      <dgm:t>
        <a:bodyPr/>
        <a:lstStyle/>
        <a:p>
          <a:endParaRPr lang="pt-BR"/>
        </a:p>
      </dgm:t>
    </dgm:pt>
    <dgm:pt modelId="{B821FC67-F607-480C-8850-D80902939805}" type="sibTrans" cxnId="{19E20599-5FFE-49A3-8832-F5ACF38DF012}">
      <dgm:prSet/>
      <dgm:spPr/>
      <dgm:t>
        <a:bodyPr/>
        <a:lstStyle/>
        <a:p>
          <a:endParaRPr lang="pt-BR"/>
        </a:p>
      </dgm:t>
    </dgm:pt>
    <dgm:pt modelId="{AE66C918-49DD-41B9-A6CD-F1F3BF41F26F}" type="pres">
      <dgm:prSet presAssocID="{D37DE49C-4D15-45A9-ADDA-45600958B16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A9039A7-9846-4D5D-9BF8-EA86B94152B2}" type="pres">
      <dgm:prSet presAssocID="{658C13FE-07B8-4F64-864A-5786457C2FCC}" presName="Accent1" presStyleCnt="0"/>
      <dgm:spPr/>
      <dgm:t>
        <a:bodyPr/>
        <a:lstStyle/>
        <a:p>
          <a:endParaRPr lang="pt-BR"/>
        </a:p>
      </dgm:t>
    </dgm:pt>
    <dgm:pt modelId="{683296C0-179A-42EE-BFD5-2EAA008A718C}" type="pres">
      <dgm:prSet presAssocID="{658C13FE-07B8-4F64-864A-5786457C2FCC}" presName="Accent" presStyleLbl="node1" presStyleIdx="0" presStyleCnt="3" custScaleX="168442"/>
      <dgm:spPr/>
      <dgm:t>
        <a:bodyPr/>
        <a:lstStyle/>
        <a:p>
          <a:endParaRPr lang="pt-BR"/>
        </a:p>
      </dgm:t>
    </dgm:pt>
    <dgm:pt modelId="{5B0772E4-8B20-46A4-AF75-AF6B657A9D87}" type="pres">
      <dgm:prSet presAssocID="{658C13FE-07B8-4F64-864A-5786457C2FC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0732711-EA70-4D30-8AC8-5F9C5D1E6F23}" type="pres">
      <dgm:prSet presAssocID="{059F220A-FD5E-48A4-AF7A-8ADF91B4C254}" presName="Accent2" presStyleCnt="0"/>
      <dgm:spPr/>
      <dgm:t>
        <a:bodyPr/>
        <a:lstStyle/>
        <a:p>
          <a:endParaRPr lang="pt-BR"/>
        </a:p>
      </dgm:t>
    </dgm:pt>
    <dgm:pt modelId="{C9397B11-DE88-49E6-8B41-BDE2AF1DB64B}" type="pres">
      <dgm:prSet presAssocID="{059F220A-FD5E-48A4-AF7A-8ADF91B4C254}" presName="Accent" presStyleLbl="node1" presStyleIdx="1" presStyleCnt="3" custScaleX="168442"/>
      <dgm:spPr/>
      <dgm:t>
        <a:bodyPr/>
        <a:lstStyle/>
        <a:p>
          <a:endParaRPr lang="pt-BR"/>
        </a:p>
      </dgm:t>
    </dgm:pt>
    <dgm:pt modelId="{A4B0800B-37A4-4658-AC39-7E7D1BD0BD61}" type="pres">
      <dgm:prSet presAssocID="{059F220A-FD5E-48A4-AF7A-8ADF91B4C25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B56D1E-07AE-41F4-B7C4-27A9075FCB7F}" type="pres">
      <dgm:prSet presAssocID="{008D9E42-3634-4608-BDC8-15C9B6DEBB7F}" presName="Accent3" presStyleCnt="0"/>
      <dgm:spPr/>
      <dgm:t>
        <a:bodyPr/>
        <a:lstStyle/>
        <a:p>
          <a:endParaRPr lang="pt-BR"/>
        </a:p>
      </dgm:t>
    </dgm:pt>
    <dgm:pt modelId="{299AD24F-E3AF-4641-A418-DB159221D6EF}" type="pres">
      <dgm:prSet presAssocID="{008D9E42-3634-4608-BDC8-15C9B6DEBB7F}" presName="Accent" presStyleLbl="node1" presStyleIdx="2" presStyleCnt="3" custScaleX="168442"/>
      <dgm:spPr/>
      <dgm:t>
        <a:bodyPr/>
        <a:lstStyle/>
        <a:p>
          <a:endParaRPr lang="pt-BR"/>
        </a:p>
      </dgm:t>
    </dgm:pt>
    <dgm:pt modelId="{E5880DD3-93C0-481A-B8EB-3B9BB12AE3DB}" type="pres">
      <dgm:prSet presAssocID="{008D9E42-3634-4608-BDC8-15C9B6DEBB7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B1FFF28-022A-47C1-B9F9-8117189AEE3F}" type="presOf" srcId="{658C13FE-07B8-4F64-864A-5786457C2FCC}" destId="{5B0772E4-8B20-46A4-AF75-AF6B657A9D87}" srcOrd="0" destOrd="0" presId="urn:microsoft.com/office/officeart/2009/layout/CircleArrowProcess"/>
    <dgm:cxn modelId="{82DC6477-CD63-46E0-A5FC-02DFE1362694}" srcId="{D37DE49C-4D15-45A9-ADDA-45600958B162}" destId="{059F220A-FD5E-48A4-AF7A-8ADF91B4C254}" srcOrd="1" destOrd="0" parTransId="{1DE44A4D-5187-4D77-987D-B4C7052817DB}" sibTransId="{82A6FFFF-0754-492D-A570-3450A4EFE207}"/>
    <dgm:cxn modelId="{19E20599-5FFE-49A3-8832-F5ACF38DF012}" srcId="{D37DE49C-4D15-45A9-ADDA-45600958B162}" destId="{008D9E42-3634-4608-BDC8-15C9B6DEBB7F}" srcOrd="2" destOrd="0" parTransId="{2F45DD11-47A8-4A3B-BE77-28BAA5D24481}" sibTransId="{B821FC67-F607-480C-8850-D80902939805}"/>
    <dgm:cxn modelId="{6D3F1CE5-4A0E-4CFB-8FBE-6A6D4ED94B13}" type="presOf" srcId="{059F220A-FD5E-48A4-AF7A-8ADF91B4C254}" destId="{A4B0800B-37A4-4658-AC39-7E7D1BD0BD61}" srcOrd="0" destOrd="0" presId="urn:microsoft.com/office/officeart/2009/layout/CircleArrowProcess"/>
    <dgm:cxn modelId="{B80D87A9-440D-43AD-94D6-98879929CFFD}" srcId="{D37DE49C-4D15-45A9-ADDA-45600958B162}" destId="{658C13FE-07B8-4F64-864A-5786457C2FCC}" srcOrd="0" destOrd="0" parTransId="{89EF1079-65FE-46AE-93D4-B615C6B9F93E}" sibTransId="{9757492F-0EB8-49C2-AA39-5DADA1D6B4B3}"/>
    <dgm:cxn modelId="{B1663F2E-9E59-4646-A3EC-4255FCFBC0A3}" type="presOf" srcId="{D37DE49C-4D15-45A9-ADDA-45600958B162}" destId="{AE66C918-49DD-41B9-A6CD-F1F3BF41F26F}" srcOrd="0" destOrd="0" presId="urn:microsoft.com/office/officeart/2009/layout/CircleArrowProcess"/>
    <dgm:cxn modelId="{2C178D53-9314-4353-AEEE-C811B6E91A3D}" type="presOf" srcId="{008D9E42-3634-4608-BDC8-15C9B6DEBB7F}" destId="{E5880DD3-93C0-481A-B8EB-3B9BB12AE3DB}" srcOrd="0" destOrd="0" presId="urn:microsoft.com/office/officeart/2009/layout/CircleArrowProcess"/>
    <dgm:cxn modelId="{A430646A-D847-4DB1-9BE4-568A4C2AF346}" type="presParOf" srcId="{AE66C918-49DD-41B9-A6CD-F1F3BF41F26F}" destId="{EA9039A7-9846-4D5D-9BF8-EA86B94152B2}" srcOrd="0" destOrd="0" presId="urn:microsoft.com/office/officeart/2009/layout/CircleArrowProcess"/>
    <dgm:cxn modelId="{4497519C-08BE-4664-B1BF-B1D3DD990D8D}" type="presParOf" srcId="{EA9039A7-9846-4D5D-9BF8-EA86B94152B2}" destId="{683296C0-179A-42EE-BFD5-2EAA008A718C}" srcOrd="0" destOrd="0" presId="urn:microsoft.com/office/officeart/2009/layout/CircleArrowProcess"/>
    <dgm:cxn modelId="{DDA6F5E8-36DB-4736-B72D-EA616CECC78D}" type="presParOf" srcId="{AE66C918-49DD-41B9-A6CD-F1F3BF41F26F}" destId="{5B0772E4-8B20-46A4-AF75-AF6B657A9D87}" srcOrd="1" destOrd="0" presId="urn:microsoft.com/office/officeart/2009/layout/CircleArrowProcess"/>
    <dgm:cxn modelId="{840F171B-8942-4A36-BDFF-959990989B12}" type="presParOf" srcId="{AE66C918-49DD-41B9-A6CD-F1F3BF41F26F}" destId="{E0732711-EA70-4D30-8AC8-5F9C5D1E6F23}" srcOrd="2" destOrd="0" presId="urn:microsoft.com/office/officeart/2009/layout/CircleArrowProcess"/>
    <dgm:cxn modelId="{DB2CAFF5-1144-4806-BF4B-61E229C02921}" type="presParOf" srcId="{E0732711-EA70-4D30-8AC8-5F9C5D1E6F23}" destId="{C9397B11-DE88-49E6-8B41-BDE2AF1DB64B}" srcOrd="0" destOrd="0" presId="urn:microsoft.com/office/officeart/2009/layout/CircleArrowProcess"/>
    <dgm:cxn modelId="{1FE14CCF-1E81-4C46-86B2-CB672EA55E61}" type="presParOf" srcId="{AE66C918-49DD-41B9-A6CD-F1F3BF41F26F}" destId="{A4B0800B-37A4-4658-AC39-7E7D1BD0BD61}" srcOrd="3" destOrd="0" presId="urn:microsoft.com/office/officeart/2009/layout/CircleArrowProcess"/>
    <dgm:cxn modelId="{0D478D5A-E173-48C7-B062-0E941089DE6C}" type="presParOf" srcId="{AE66C918-49DD-41B9-A6CD-F1F3BF41F26F}" destId="{5CB56D1E-07AE-41F4-B7C4-27A9075FCB7F}" srcOrd="4" destOrd="0" presId="urn:microsoft.com/office/officeart/2009/layout/CircleArrowProcess"/>
    <dgm:cxn modelId="{FB799EE2-F8BD-49F6-9FCF-899029B8C1E9}" type="presParOf" srcId="{5CB56D1E-07AE-41F4-B7C4-27A9075FCB7F}" destId="{299AD24F-E3AF-4641-A418-DB159221D6EF}" srcOrd="0" destOrd="0" presId="urn:microsoft.com/office/officeart/2009/layout/CircleArrowProcess"/>
    <dgm:cxn modelId="{A7C45269-1E18-45DE-88B3-BDC567398573}" type="presParOf" srcId="{AE66C918-49DD-41B9-A6CD-F1F3BF41F26F}" destId="{E5880DD3-93C0-481A-B8EB-3B9BB12AE3D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08141D-9227-43E5-BF46-6B3CCEDAA199}" type="doc">
      <dgm:prSet loTypeId="urn:microsoft.com/office/officeart/2005/8/layout/lProcess2" loCatId="relationship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8771E3-3E50-44E2-8ED4-5873F83069C5}">
      <dgm:prSet phldrT="[Texto]"/>
      <dgm:spPr/>
      <dgm:t>
        <a:bodyPr/>
        <a:lstStyle/>
        <a:p>
          <a:r>
            <a:rPr lang="pt-BR" dirty="0" smtClean="0"/>
            <a:t>Cadastro</a:t>
          </a:r>
          <a:endParaRPr lang="pt-BR" dirty="0"/>
        </a:p>
      </dgm:t>
    </dgm:pt>
    <dgm:pt modelId="{B4C76498-D1C9-4C8F-B30A-93EAAC7E03D7}" type="parTrans" cxnId="{D3018D98-DFB3-4BC0-B861-C939BBB432BD}">
      <dgm:prSet/>
      <dgm:spPr/>
      <dgm:t>
        <a:bodyPr/>
        <a:lstStyle/>
        <a:p>
          <a:endParaRPr lang="pt-BR"/>
        </a:p>
      </dgm:t>
    </dgm:pt>
    <dgm:pt modelId="{33431459-4518-4D9B-B184-AABDF09C3955}" type="sibTrans" cxnId="{D3018D98-DFB3-4BC0-B861-C939BBB432BD}">
      <dgm:prSet/>
      <dgm:spPr/>
      <dgm:t>
        <a:bodyPr/>
        <a:lstStyle/>
        <a:p>
          <a:endParaRPr lang="pt-BR"/>
        </a:p>
      </dgm:t>
    </dgm:pt>
    <dgm:pt modelId="{93CDAECB-F7DC-4DD9-B293-5CF029F7CB38}">
      <dgm:prSet phldrT="[Texto]"/>
      <dgm:spPr/>
      <dgm:t>
        <a:bodyPr/>
        <a:lstStyle/>
        <a:p>
          <a:r>
            <a:rPr lang="pt-BR" dirty="0" smtClean="0"/>
            <a:t>Pessoas</a:t>
          </a:r>
          <a:endParaRPr lang="pt-BR" dirty="0"/>
        </a:p>
      </dgm:t>
    </dgm:pt>
    <dgm:pt modelId="{317C9B69-D232-4AE9-827E-0582285F656D}" type="parTrans" cxnId="{5B77019D-BFE0-41F0-96BD-5E11F3C10045}">
      <dgm:prSet/>
      <dgm:spPr/>
      <dgm:t>
        <a:bodyPr/>
        <a:lstStyle/>
        <a:p>
          <a:endParaRPr lang="pt-BR"/>
        </a:p>
      </dgm:t>
    </dgm:pt>
    <dgm:pt modelId="{65497334-B77D-4BC4-8772-0123C5B7FA98}" type="sibTrans" cxnId="{5B77019D-BFE0-41F0-96BD-5E11F3C10045}">
      <dgm:prSet/>
      <dgm:spPr/>
      <dgm:t>
        <a:bodyPr/>
        <a:lstStyle/>
        <a:p>
          <a:endParaRPr lang="pt-BR"/>
        </a:p>
      </dgm:t>
    </dgm:pt>
    <dgm:pt modelId="{4148E791-6D7F-41A5-9AC2-E9166AD82E71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6E8CC018-296E-4FFB-8A6D-4637400F3910}" type="parTrans" cxnId="{3E49F0A2-F5A0-4EF1-9C5C-29FC7F63CAB6}">
      <dgm:prSet/>
      <dgm:spPr/>
      <dgm:t>
        <a:bodyPr/>
        <a:lstStyle/>
        <a:p>
          <a:endParaRPr lang="pt-BR"/>
        </a:p>
      </dgm:t>
    </dgm:pt>
    <dgm:pt modelId="{70B3EC5F-F7DC-42CF-9DF3-D32EFF59FEE5}" type="sibTrans" cxnId="{3E49F0A2-F5A0-4EF1-9C5C-29FC7F63CAB6}">
      <dgm:prSet/>
      <dgm:spPr/>
      <dgm:t>
        <a:bodyPr/>
        <a:lstStyle/>
        <a:p>
          <a:endParaRPr lang="pt-BR"/>
        </a:p>
      </dgm:t>
    </dgm:pt>
    <dgm:pt modelId="{A684D1FE-277A-408F-BEC6-1B31ADBD3759}">
      <dgm:prSet phldrT="[Texto]"/>
      <dgm:spPr/>
      <dgm:t>
        <a:bodyPr/>
        <a:lstStyle/>
        <a:p>
          <a:r>
            <a:rPr lang="pt-BR" dirty="0" smtClean="0"/>
            <a:t>Pesquisa ao acervo</a:t>
          </a:r>
          <a:endParaRPr lang="pt-BR" dirty="0"/>
        </a:p>
      </dgm:t>
    </dgm:pt>
    <dgm:pt modelId="{A361BEC8-72D1-4544-8C42-2F7B71B1816A}" type="parTrans" cxnId="{A6E36362-FCAA-4863-BF02-DB7A24908338}">
      <dgm:prSet/>
      <dgm:spPr/>
      <dgm:t>
        <a:bodyPr/>
        <a:lstStyle/>
        <a:p>
          <a:endParaRPr lang="pt-BR"/>
        </a:p>
      </dgm:t>
    </dgm:pt>
    <dgm:pt modelId="{C9DC4A7B-BD7E-4E36-BF92-250459BE5A49}" type="sibTrans" cxnId="{A6E36362-FCAA-4863-BF02-DB7A24908338}">
      <dgm:prSet/>
      <dgm:spPr/>
      <dgm:t>
        <a:bodyPr/>
        <a:lstStyle/>
        <a:p>
          <a:endParaRPr lang="pt-BR"/>
        </a:p>
      </dgm:t>
    </dgm:pt>
    <dgm:pt modelId="{E915DE31-F5F3-4443-8C14-B1FED89E6CAD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C7953660-B19E-49BA-B86C-D5BA741AB15A}" type="parTrans" cxnId="{E653E5FF-C41B-4A21-B8A6-BB83C7489E35}">
      <dgm:prSet/>
      <dgm:spPr/>
      <dgm:t>
        <a:bodyPr/>
        <a:lstStyle/>
        <a:p>
          <a:endParaRPr lang="pt-BR"/>
        </a:p>
      </dgm:t>
    </dgm:pt>
    <dgm:pt modelId="{AEB7FB75-1457-4283-9B88-74EE44F141DB}" type="sibTrans" cxnId="{E653E5FF-C41B-4A21-B8A6-BB83C7489E35}">
      <dgm:prSet/>
      <dgm:spPr/>
      <dgm:t>
        <a:bodyPr/>
        <a:lstStyle/>
        <a:p>
          <a:endParaRPr lang="pt-BR"/>
        </a:p>
      </dgm:t>
    </dgm:pt>
    <dgm:pt modelId="{91D995DC-DD1D-4F6B-B082-C452A616BEA9}">
      <dgm:prSet phldrT="[Texto]"/>
      <dgm:spPr/>
      <dgm:t>
        <a:bodyPr/>
        <a:lstStyle/>
        <a:p>
          <a:r>
            <a:rPr lang="pt-BR" dirty="0" smtClean="0"/>
            <a:t>Operações de caixa</a:t>
          </a:r>
          <a:endParaRPr lang="pt-BR" dirty="0"/>
        </a:p>
      </dgm:t>
    </dgm:pt>
    <dgm:pt modelId="{F915EB4F-81BE-40AA-A335-6B01B208444B}" type="parTrans" cxnId="{0CCE1EBC-A68D-4BB4-B575-1DADB3182CA9}">
      <dgm:prSet/>
      <dgm:spPr/>
      <dgm:t>
        <a:bodyPr/>
        <a:lstStyle/>
        <a:p>
          <a:endParaRPr lang="pt-BR"/>
        </a:p>
      </dgm:t>
    </dgm:pt>
    <dgm:pt modelId="{FE4AF184-D7DD-42F1-8770-51571402CEEC}" type="sibTrans" cxnId="{0CCE1EBC-A68D-4BB4-B575-1DADB3182CA9}">
      <dgm:prSet/>
      <dgm:spPr/>
      <dgm:t>
        <a:bodyPr/>
        <a:lstStyle/>
        <a:p>
          <a:endParaRPr lang="pt-BR"/>
        </a:p>
      </dgm:t>
    </dgm:pt>
    <dgm:pt modelId="{4DFEFC95-017A-4D15-9265-37D479466334}">
      <dgm:prSet phldrT="[Texto]"/>
      <dgm:spPr/>
      <dgm:t>
        <a:bodyPr/>
        <a:lstStyle/>
        <a:p>
          <a:r>
            <a:rPr lang="pt-BR" dirty="0" smtClean="0"/>
            <a:t>Contas pagar</a:t>
          </a:r>
          <a:endParaRPr lang="pt-BR" dirty="0"/>
        </a:p>
      </dgm:t>
    </dgm:pt>
    <dgm:pt modelId="{EA7F3296-D8E5-43C3-9089-0B7C5EDC6B44}" type="parTrans" cxnId="{A8B0FA28-D5C8-442D-9830-1140B0E848AF}">
      <dgm:prSet/>
      <dgm:spPr/>
      <dgm:t>
        <a:bodyPr/>
        <a:lstStyle/>
        <a:p>
          <a:endParaRPr lang="pt-BR"/>
        </a:p>
      </dgm:t>
    </dgm:pt>
    <dgm:pt modelId="{178388C6-5249-42A0-B0A5-7EFDBCFADA45}" type="sibTrans" cxnId="{A8B0FA28-D5C8-442D-9830-1140B0E848AF}">
      <dgm:prSet/>
      <dgm:spPr/>
      <dgm:t>
        <a:bodyPr/>
        <a:lstStyle/>
        <a:p>
          <a:endParaRPr lang="pt-BR"/>
        </a:p>
      </dgm:t>
    </dgm:pt>
    <dgm:pt modelId="{45255469-095E-44CE-A3B1-B031BBA663C0}">
      <dgm:prSet phldrT="[Texto]"/>
      <dgm:spPr/>
      <dgm:t>
        <a:bodyPr/>
        <a:lstStyle/>
        <a:p>
          <a:r>
            <a:rPr lang="pt-BR" dirty="0" smtClean="0"/>
            <a:t>Obras</a:t>
          </a:r>
          <a:endParaRPr lang="pt-BR" dirty="0"/>
        </a:p>
      </dgm:t>
    </dgm:pt>
    <dgm:pt modelId="{68399EBF-F725-47FB-9BAE-C6983029AD99}" type="parTrans" cxnId="{89E74017-A0C8-4848-9B83-68D8C7DB8DB7}">
      <dgm:prSet/>
      <dgm:spPr/>
      <dgm:t>
        <a:bodyPr/>
        <a:lstStyle/>
        <a:p>
          <a:endParaRPr lang="pt-BR"/>
        </a:p>
      </dgm:t>
    </dgm:pt>
    <dgm:pt modelId="{34E25E55-A589-4526-B2FD-E752E922BEA2}" type="sibTrans" cxnId="{89E74017-A0C8-4848-9B83-68D8C7DB8DB7}">
      <dgm:prSet/>
      <dgm:spPr/>
      <dgm:t>
        <a:bodyPr/>
        <a:lstStyle/>
        <a:p>
          <a:endParaRPr lang="pt-BR"/>
        </a:p>
      </dgm:t>
    </dgm:pt>
    <dgm:pt modelId="{463C4B5B-ED2C-4507-ACD8-90F54437EE0B}">
      <dgm:prSet phldrT="[Texto]"/>
      <dgm:spPr/>
      <dgm:t>
        <a:bodyPr/>
        <a:lstStyle/>
        <a:p>
          <a:r>
            <a:rPr lang="pt-BR" dirty="0" smtClean="0"/>
            <a:t>Usuário</a:t>
          </a:r>
          <a:endParaRPr lang="pt-BR" dirty="0"/>
        </a:p>
      </dgm:t>
    </dgm:pt>
    <dgm:pt modelId="{D6AB383F-621C-48DA-BB5D-7FC11C2C1362}" type="parTrans" cxnId="{B7DA9D7F-22C4-4FCB-B5DF-8121D1C025B7}">
      <dgm:prSet/>
      <dgm:spPr/>
      <dgm:t>
        <a:bodyPr/>
        <a:lstStyle/>
        <a:p>
          <a:endParaRPr lang="pt-BR"/>
        </a:p>
      </dgm:t>
    </dgm:pt>
    <dgm:pt modelId="{C17ED877-3D19-4B5A-9ADF-4C216F03F5A5}" type="sibTrans" cxnId="{B7DA9D7F-22C4-4FCB-B5DF-8121D1C025B7}">
      <dgm:prSet/>
      <dgm:spPr/>
      <dgm:t>
        <a:bodyPr/>
        <a:lstStyle/>
        <a:p>
          <a:endParaRPr lang="pt-BR"/>
        </a:p>
      </dgm:t>
    </dgm:pt>
    <dgm:pt modelId="{22DC67E9-E624-4DF9-8665-5817473AF700}">
      <dgm:prSet phldrT="[Texto]"/>
      <dgm:spPr/>
      <dgm:t>
        <a:bodyPr/>
        <a:lstStyle/>
        <a:p>
          <a:r>
            <a:rPr lang="pt-BR" dirty="0" smtClean="0"/>
            <a:t>Utilitários</a:t>
          </a:r>
          <a:endParaRPr lang="pt-BR" dirty="0"/>
        </a:p>
      </dgm:t>
    </dgm:pt>
    <dgm:pt modelId="{180D8C68-0C49-4E7E-8AC3-89D74B1C6514}" type="parTrans" cxnId="{B3538544-A39E-48C5-AF21-3761AF30ACDF}">
      <dgm:prSet/>
      <dgm:spPr/>
      <dgm:t>
        <a:bodyPr/>
        <a:lstStyle/>
        <a:p>
          <a:endParaRPr lang="pt-BR"/>
        </a:p>
      </dgm:t>
    </dgm:pt>
    <dgm:pt modelId="{7912EA1A-794F-46AF-A35A-160A0E0279F3}" type="sibTrans" cxnId="{B3538544-A39E-48C5-AF21-3761AF30ACDF}">
      <dgm:prSet/>
      <dgm:spPr/>
      <dgm:t>
        <a:bodyPr/>
        <a:lstStyle/>
        <a:p>
          <a:endParaRPr lang="pt-BR"/>
        </a:p>
      </dgm:t>
    </dgm:pt>
    <dgm:pt modelId="{D5B939B7-8C30-456C-BB44-924CD97BC362}">
      <dgm:prSet phldrT="[Texto]"/>
      <dgm:spPr/>
      <dgm:t>
        <a:bodyPr/>
        <a:lstStyle/>
        <a:p>
          <a:r>
            <a:rPr lang="pt-BR" dirty="0" smtClean="0"/>
            <a:t>editoras</a:t>
          </a:r>
          <a:endParaRPr lang="pt-BR" dirty="0"/>
        </a:p>
      </dgm:t>
    </dgm:pt>
    <dgm:pt modelId="{E7DFB21B-5E44-436A-81B8-6B80A1FE22DD}" type="parTrans" cxnId="{B5CBCFB8-0F40-4E59-A46E-EDEC7783B504}">
      <dgm:prSet/>
      <dgm:spPr/>
      <dgm:t>
        <a:bodyPr/>
        <a:lstStyle/>
        <a:p>
          <a:endParaRPr lang="pt-BR"/>
        </a:p>
      </dgm:t>
    </dgm:pt>
    <dgm:pt modelId="{A036AF7E-1A17-4A04-9373-2E26CE351A2D}" type="sibTrans" cxnId="{B5CBCFB8-0F40-4E59-A46E-EDEC7783B504}">
      <dgm:prSet/>
      <dgm:spPr/>
      <dgm:t>
        <a:bodyPr/>
        <a:lstStyle/>
        <a:p>
          <a:endParaRPr lang="pt-BR"/>
        </a:p>
      </dgm:t>
    </dgm:pt>
    <dgm:pt modelId="{C70CE0EF-B3F1-4002-93E4-12437A5D830A}">
      <dgm:prSet phldrT="[Texto]"/>
      <dgm:spPr/>
      <dgm:t>
        <a:bodyPr/>
        <a:lstStyle/>
        <a:p>
          <a:r>
            <a:rPr lang="pt-BR" dirty="0" smtClean="0"/>
            <a:t>Relatórios</a:t>
          </a:r>
          <a:endParaRPr lang="pt-BR" dirty="0"/>
        </a:p>
      </dgm:t>
    </dgm:pt>
    <dgm:pt modelId="{B7392FE0-02EF-4EDF-B7D6-3D683B913012}" type="parTrans" cxnId="{F920DCE5-8808-4A19-9B88-0FA6AB637FB4}">
      <dgm:prSet/>
      <dgm:spPr/>
      <dgm:t>
        <a:bodyPr/>
        <a:lstStyle/>
        <a:p>
          <a:endParaRPr lang="pt-BR"/>
        </a:p>
      </dgm:t>
    </dgm:pt>
    <dgm:pt modelId="{3A745915-74DA-4CB0-A0D9-6A438CBA664A}" type="sibTrans" cxnId="{F920DCE5-8808-4A19-9B88-0FA6AB637FB4}">
      <dgm:prSet/>
      <dgm:spPr/>
      <dgm:t>
        <a:bodyPr/>
        <a:lstStyle/>
        <a:p>
          <a:endParaRPr lang="pt-BR"/>
        </a:p>
      </dgm:t>
    </dgm:pt>
    <dgm:pt modelId="{0E59C572-ED0C-4083-952A-8F39D2E723AA}">
      <dgm:prSet phldrT="[Texto]"/>
      <dgm:spPr/>
      <dgm:t>
        <a:bodyPr/>
        <a:lstStyle/>
        <a:p>
          <a:r>
            <a:rPr lang="pt-BR" dirty="0" smtClean="0"/>
            <a:t>Empréstimos</a:t>
          </a:r>
          <a:endParaRPr lang="pt-BR" dirty="0"/>
        </a:p>
      </dgm:t>
    </dgm:pt>
    <dgm:pt modelId="{03EC2BA1-4E26-4970-BA84-B7AC432C9804}" type="parTrans" cxnId="{4F8DF7CD-883E-4895-8EF5-C87D369AC96A}">
      <dgm:prSet/>
      <dgm:spPr/>
      <dgm:t>
        <a:bodyPr/>
        <a:lstStyle/>
        <a:p>
          <a:endParaRPr lang="pt-BR"/>
        </a:p>
      </dgm:t>
    </dgm:pt>
    <dgm:pt modelId="{9EDF95C1-DB43-452C-9C32-8A213BC3CA1A}" type="sibTrans" cxnId="{4F8DF7CD-883E-4895-8EF5-C87D369AC96A}">
      <dgm:prSet/>
      <dgm:spPr/>
      <dgm:t>
        <a:bodyPr/>
        <a:lstStyle/>
        <a:p>
          <a:endParaRPr lang="pt-BR"/>
        </a:p>
      </dgm:t>
    </dgm:pt>
    <dgm:pt modelId="{C8122C3C-772B-4081-A756-CB906E009A70}">
      <dgm:prSet phldrT="[Texto]"/>
      <dgm:spPr/>
      <dgm:t>
        <a:bodyPr/>
        <a:lstStyle/>
        <a:p>
          <a:r>
            <a:rPr lang="pt-BR" dirty="0" smtClean="0"/>
            <a:t>Manutenção do acervo</a:t>
          </a:r>
          <a:endParaRPr lang="pt-BR" dirty="0"/>
        </a:p>
      </dgm:t>
    </dgm:pt>
    <dgm:pt modelId="{D815C99B-6558-47BB-9A96-AD1059F9EFDF}" type="parTrans" cxnId="{3D23C94B-7613-45C7-9BA5-BB1526C73E83}">
      <dgm:prSet/>
      <dgm:spPr/>
      <dgm:t>
        <a:bodyPr/>
        <a:lstStyle/>
        <a:p>
          <a:endParaRPr lang="pt-BR"/>
        </a:p>
      </dgm:t>
    </dgm:pt>
    <dgm:pt modelId="{ED169AFA-C119-458A-809B-DA9D9F97CBFE}" type="sibTrans" cxnId="{3D23C94B-7613-45C7-9BA5-BB1526C73E83}">
      <dgm:prSet/>
      <dgm:spPr/>
      <dgm:t>
        <a:bodyPr/>
        <a:lstStyle/>
        <a:p>
          <a:endParaRPr lang="pt-BR"/>
        </a:p>
      </dgm:t>
    </dgm:pt>
    <dgm:pt modelId="{15457F22-DF6C-41AA-9AC7-9F3A45596EB7}">
      <dgm:prSet phldrT="[Texto]"/>
      <dgm:spPr/>
      <dgm:t>
        <a:bodyPr/>
        <a:lstStyle/>
        <a:p>
          <a:r>
            <a:rPr lang="pt-BR" dirty="0" smtClean="0"/>
            <a:t>Doações</a:t>
          </a:r>
          <a:endParaRPr lang="pt-BR" dirty="0"/>
        </a:p>
      </dgm:t>
    </dgm:pt>
    <dgm:pt modelId="{5A6F0196-6EFE-4FD6-8824-40D3906DE42C}" type="parTrans" cxnId="{729507A6-CC00-4ED0-B2EE-F9A5156E5084}">
      <dgm:prSet/>
      <dgm:spPr/>
      <dgm:t>
        <a:bodyPr/>
        <a:lstStyle/>
        <a:p>
          <a:endParaRPr lang="pt-BR"/>
        </a:p>
      </dgm:t>
    </dgm:pt>
    <dgm:pt modelId="{35AA8756-1E5D-4B88-B13F-B6CC0A1A5914}" type="sibTrans" cxnId="{729507A6-CC00-4ED0-B2EE-F9A5156E5084}">
      <dgm:prSet/>
      <dgm:spPr/>
      <dgm:t>
        <a:bodyPr/>
        <a:lstStyle/>
        <a:p>
          <a:endParaRPr lang="pt-BR"/>
        </a:p>
      </dgm:t>
    </dgm:pt>
    <dgm:pt modelId="{63F02935-7A87-42A5-9336-4570476CA9F1}">
      <dgm:prSet phldrT="[Texto]"/>
      <dgm:spPr/>
      <dgm:t>
        <a:bodyPr/>
        <a:lstStyle/>
        <a:p>
          <a:r>
            <a:rPr lang="pt-BR" dirty="0" smtClean="0"/>
            <a:t>Descarte</a:t>
          </a:r>
          <a:endParaRPr lang="pt-BR" dirty="0"/>
        </a:p>
      </dgm:t>
    </dgm:pt>
    <dgm:pt modelId="{BE5339BC-C894-473E-A684-A4D7918084D6}" type="parTrans" cxnId="{79F2E0C5-85AC-4E03-96EA-92D63A30DF0C}">
      <dgm:prSet/>
      <dgm:spPr/>
      <dgm:t>
        <a:bodyPr/>
        <a:lstStyle/>
        <a:p>
          <a:endParaRPr lang="pt-BR"/>
        </a:p>
      </dgm:t>
    </dgm:pt>
    <dgm:pt modelId="{EC9491B7-8171-4EC7-B0A5-BC92B2475D35}" type="sibTrans" cxnId="{79F2E0C5-85AC-4E03-96EA-92D63A30DF0C}">
      <dgm:prSet/>
      <dgm:spPr/>
      <dgm:t>
        <a:bodyPr/>
        <a:lstStyle/>
        <a:p>
          <a:endParaRPr lang="pt-BR"/>
        </a:p>
      </dgm:t>
    </dgm:pt>
    <dgm:pt modelId="{F8CFAC9D-46FF-4824-B190-3192754736EA}" type="pres">
      <dgm:prSet presAssocID="{1608141D-9227-43E5-BF46-6B3CCEDAA19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732179-09C2-41DE-A882-AEE300488ABE}" type="pres">
      <dgm:prSet presAssocID="{748771E3-3E50-44E2-8ED4-5873F83069C5}" presName="compNode" presStyleCnt="0"/>
      <dgm:spPr/>
    </dgm:pt>
    <dgm:pt modelId="{F0CB910B-65B8-4223-9E6E-C21DC10ABCAD}" type="pres">
      <dgm:prSet presAssocID="{748771E3-3E50-44E2-8ED4-5873F83069C5}" presName="aNode" presStyleLbl="bgShp" presStyleIdx="0" presStyleCnt="4"/>
      <dgm:spPr/>
      <dgm:t>
        <a:bodyPr/>
        <a:lstStyle/>
        <a:p>
          <a:endParaRPr lang="pt-BR"/>
        </a:p>
      </dgm:t>
    </dgm:pt>
    <dgm:pt modelId="{4D49E9F4-9FBF-4AC6-A0B0-A6DD0F0B697E}" type="pres">
      <dgm:prSet presAssocID="{748771E3-3E50-44E2-8ED4-5873F83069C5}" presName="textNode" presStyleLbl="bgShp" presStyleIdx="0" presStyleCnt="4"/>
      <dgm:spPr/>
      <dgm:t>
        <a:bodyPr/>
        <a:lstStyle/>
        <a:p>
          <a:endParaRPr lang="pt-BR"/>
        </a:p>
      </dgm:t>
    </dgm:pt>
    <dgm:pt modelId="{CEA0CB16-4E5B-4CAE-843B-1786F5C1184C}" type="pres">
      <dgm:prSet presAssocID="{748771E3-3E50-44E2-8ED4-5873F83069C5}" presName="compChildNode" presStyleCnt="0"/>
      <dgm:spPr/>
    </dgm:pt>
    <dgm:pt modelId="{53778233-6DED-4DCB-9526-397ABF93188A}" type="pres">
      <dgm:prSet presAssocID="{748771E3-3E50-44E2-8ED4-5873F83069C5}" presName="theInnerList" presStyleCnt="0"/>
      <dgm:spPr/>
    </dgm:pt>
    <dgm:pt modelId="{A752FCB3-27EC-432C-8F0D-5085A8694CCC}" type="pres">
      <dgm:prSet presAssocID="{93CDAECB-F7DC-4DD9-B293-5CF029F7CB38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74EB83-600E-451B-9DE5-75A02D9145D3}" type="pres">
      <dgm:prSet presAssocID="{93CDAECB-F7DC-4DD9-B293-5CF029F7CB38}" presName="aSpace2" presStyleCnt="0"/>
      <dgm:spPr/>
    </dgm:pt>
    <dgm:pt modelId="{63AE2DA5-93E7-4EDF-9437-39F268CE4179}" type="pres">
      <dgm:prSet presAssocID="{45255469-095E-44CE-A3B1-B031BBA663C0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0DB55A-ED0C-41EB-949F-20EB4002A5DB}" type="pres">
      <dgm:prSet presAssocID="{45255469-095E-44CE-A3B1-B031BBA663C0}" presName="aSpace2" presStyleCnt="0"/>
      <dgm:spPr/>
    </dgm:pt>
    <dgm:pt modelId="{8566E5BA-96A9-477A-A613-6C9203405F6C}" type="pres">
      <dgm:prSet presAssocID="{D5B939B7-8C30-456C-BB44-924CD97BC362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843216-E776-4AB2-866E-E3A8A7888204}" type="pres">
      <dgm:prSet presAssocID="{D5B939B7-8C30-456C-BB44-924CD97BC362}" presName="aSpace2" presStyleCnt="0"/>
      <dgm:spPr/>
    </dgm:pt>
    <dgm:pt modelId="{FD9EE1B7-AD27-4BE5-B69F-F2B86CC0F700}" type="pres">
      <dgm:prSet presAssocID="{463C4B5B-ED2C-4507-ACD8-90F54437EE0B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978846-8C46-4206-8E61-2936744718A0}" type="pres">
      <dgm:prSet presAssocID="{463C4B5B-ED2C-4507-ACD8-90F54437EE0B}" presName="aSpace2" presStyleCnt="0"/>
      <dgm:spPr/>
    </dgm:pt>
    <dgm:pt modelId="{18A4461D-A591-4330-A728-6E09CBC3079A}" type="pres">
      <dgm:prSet presAssocID="{22DC67E9-E624-4DF9-8665-5817473AF70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3EC613-AFCD-4C30-AD97-E98902F642A8}" type="pres">
      <dgm:prSet presAssocID="{748771E3-3E50-44E2-8ED4-5873F83069C5}" presName="aSpace" presStyleCnt="0"/>
      <dgm:spPr/>
    </dgm:pt>
    <dgm:pt modelId="{0557229E-E9C7-4E79-BBDA-82573723CDB3}" type="pres">
      <dgm:prSet presAssocID="{4148E791-6D7F-41A5-9AC2-E9166AD82E71}" presName="compNode" presStyleCnt="0"/>
      <dgm:spPr/>
    </dgm:pt>
    <dgm:pt modelId="{2CB91711-9512-4F6D-9F7A-FB83B2FAC8B6}" type="pres">
      <dgm:prSet presAssocID="{4148E791-6D7F-41A5-9AC2-E9166AD82E71}" presName="aNode" presStyleLbl="bgShp" presStyleIdx="1" presStyleCnt="4"/>
      <dgm:spPr/>
      <dgm:t>
        <a:bodyPr/>
        <a:lstStyle/>
        <a:p>
          <a:endParaRPr lang="pt-BR"/>
        </a:p>
      </dgm:t>
    </dgm:pt>
    <dgm:pt modelId="{8D83B5A8-E77B-4FAE-9686-F0DFEC9FC4C3}" type="pres">
      <dgm:prSet presAssocID="{4148E791-6D7F-41A5-9AC2-E9166AD82E71}" presName="textNode" presStyleLbl="bgShp" presStyleIdx="1" presStyleCnt="4"/>
      <dgm:spPr/>
      <dgm:t>
        <a:bodyPr/>
        <a:lstStyle/>
        <a:p>
          <a:endParaRPr lang="pt-BR"/>
        </a:p>
      </dgm:t>
    </dgm:pt>
    <dgm:pt modelId="{FF9D7056-99D3-4E90-9F11-BA18DD7A5358}" type="pres">
      <dgm:prSet presAssocID="{4148E791-6D7F-41A5-9AC2-E9166AD82E71}" presName="compChildNode" presStyleCnt="0"/>
      <dgm:spPr/>
    </dgm:pt>
    <dgm:pt modelId="{B3C31AFF-DEEF-495E-B550-10F777BD1B41}" type="pres">
      <dgm:prSet presAssocID="{4148E791-6D7F-41A5-9AC2-E9166AD82E71}" presName="theInnerList" presStyleCnt="0"/>
      <dgm:spPr/>
    </dgm:pt>
    <dgm:pt modelId="{652EE5CE-9B56-4CF2-AACF-E267CEA4052D}" type="pres">
      <dgm:prSet presAssocID="{A684D1FE-277A-408F-BEC6-1B31ADBD375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06D194-2D5A-41C1-9261-931D776606EF}" type="pres">
      <dgm:prSet presAssocID="{A684D1FE-277A-408F-BEC6-1B31ADBD3759}" presName="aSpace2" presStyleCnt="0"/>
      <dgm:spPr/>
    </dgm:pt>
    <dgm:pt modelId="{36D2E54C-CF6B-47D8-9A1D-1CB511D34EE2}" type="pres">
      <dgm:prSet presAssocID="{0E59C572-ED0C-4083-952A-8F39D2E723AA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B91744-E453-4DCD-B435-A8CA6D053B20}" type="pres">
      <dgm:prSet presAssocID="{0E59C572-ED0C-4083-952A-8F39D2E723AA}" presName="aSpace2" presStyleCnt="0"/>
      <dgm:spPr/>
    </dgm:pt>
    <dgm:pt modelId="{A28019CB-D1D7-4317-B748-5A287182D884}" type="pres">
      <dgm:prSet presAssocID="{C70CE0EF-B3F1-4002-93E4-12437A5D830A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064EEB-BBEE-4BD1-8C6C-D0B3A222E9E9}" type="pres">
      <dgm:prSet presAssocID="{4148E791-6D7F-41A5-9AC2-E9166AD82E71}" presName="aSpace" presStyleCnt="0"/>
      <dgm:spPr/>
    </dgm:pt>
    <dgm:pt modelId="{B1D717AE-823F-4462-B5A8-43F6A0B79A9E}" type="pres">
      <dgm:prSet presAssocID="{E915DE31-F5F3-4443-8C14-B1FED89E6CAD}" presName="compNode" presStyleCnt="0"/>
      <dgm:spPr/>
    </dgm:pt>
    <dgm:pt modelId="{97C85827-3D4B-4A2E-A870-02E3C92C6ADE}" type="pres">
      <dgm:prSet presAssocID="{E915DE31-F5F3-4443-8C14-B1FED89E6CAD}" presName="aNode" presStyleLbl="bgShp" presStyleIdx="2" presStyleCnt="4"/>
      <dgm:spPr/>
      <dgm:t>
        <a:bodyPr/>
        <a:lstStyle/>
        <a:p>
          <a:endParaRPr lang="pt-BR"/>
        </a:p>
      </dgm:t>
    </dgm:pt>
    <dgm:pt modelId="{7CA2E001-ED4A-46C8-A4C3-905A1969FC5F}" type="pres">
      <dgm:prSet presAssocID="{E915DE31-F5F3-4443-8C14-B1FED89E6CAD}" presName="textNode" presStyleLbl="bgShp" presStyleIdx="2" presStyleCnt="4"/>
      <dgm:spPr/>
      <dgm:t>
        <a:bodyPr/>
        <a:lstStyle/>
        <a:p>
          <a:endParaRPr lang="pt-BR"/>
        </a:p>
      </dgm:t>
    </dgm:pt>
    <dgm:pt modelId="{C62F3B9C-A926-42F9-B292-5566F09773C5}" type="pres">
      <dgm:prSet presAssocID="{E915DE31-F5F3-4443-8C14-B1FED89E6CAD}" presName="compChildNode" presStyleCnt="0"/>
      <dgm:spPr/>
    </dgm:pt>
    <dgm:pt modelId="{0978B479-64BE-479A-BBE1-744BA0FB0090}" type="pres">
      <dgm:prSet presAssocID="{E915DE31-F5F3-4443-8C14-B1FED89E6CAD}" presName="theInnerList" presStyleCnt="0"/>
      <dgm:spPr/>
    </dgm:pt>
    <dgm:pt modelId="{BF703621-EE4F-4F3B-9E4D-F2FDC87D52C6}" type="pres">
      <dgm:prSet presAssocID="{91D995DC-DD1D-4F6B-B082-C452A616BEA9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C62919-2AA4-4FFD-8F16-885E445C2AF5}" type="pres">
      <dgm:prSet presAssocID="{91D995DC-DD1D-4F6B-B082-C452A616BEA9}" presName="aSpace2" presStyleCnt="0"/>
      <dgm:spPr/>
    </dgm:pt>
    <dgm:pt modelId="{237E9471-61F3-4386-91BE-6233AC4DC9E0}" type="pres">
      <dgm:prSet presAssocID="{4DFEFC95-017A-4D15-9265-37D479466334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3FE7E8-F207-4556-B06A-84D5F44C7F87}" type="pres">
      <dgm:prSet presAssocID="{E915DE31-F5F3-4443-8C14-B1FED89E6CAD}" presName="aSpace" presStyleCnt="0"/>
      <dgm:spPr/>
    </dgm:pt>
    <dgm:pt modelId="{56EF4105-245B-4778-9ED9-1EFF06A72AEB}" type="pres">
      <dgm:prSet presAssocID="{C8122C3C-772B-4081-A756-CB906E009A70}" presName="compNode" presStyleCnt="0"/>
      <dgm:spPr/>
    </dgm:pt>
    <dgm:pt modelId="{64B7A9BC-F60A-451C-AECB-913CFBFBFEB5}" type="pres">
      <dgm:prSet presAssocID="{C8122C3C-772B-4081-A756-CB906E009A70}" presName="aNode" presStyleLbl="bgShp" presStyleIdx="3" presStyleCnt="4"/>
      <dgm:spPr/>
      <dgm:t>
        <a:bodyPr/>
        <a:lstStyle/>
        <a:p>
          <a:endParaRPr lang="pt-BR"/>
        </a:p>
      </dgm:t>
    </dgm:pt>
    <dgm:pt modelId="{40A456C6-8602-4D10-94B3-26FB57D711EA}" type="pres">
      <dgm:prSet presAssocID="{C8122C3C-772B-4081-A756-CB906E009A70}" presName="textNode" presStyleLbl="bgShp" presStyleIdx="3" presStyleCnt="4"/>
      <dgm:spPr/>
      <dgm:t>
        <a:bodyPr/>
        <a:lstStyle/>
        <a:p>
          <a:endParaRPr lang="pt-BR"/>
        </a:p>
      </dgm:t>
    </dgm:pt>
    <dgm:pt modelId="{09317AB7-1B17-421D-BDEB-A583A35ED9F0}" type="pres">
      <dgm:prSet presAssocID="{C8122C3C-772B-4081-A756-CB906E009A70}" presName="compChildNode" presStyleCnt="0"/>
      <dgm:spPr/>
    </dgm:pt>
    <dgm:pt modelId="{C553E0AE-8F04-4B8C-A44F-D04BECF67401}" type="pres">
      <dgm:prSet presAssocID="{C8122C3C-772B-4081-A756-CB906E009A70}" presName="theInnerList" presStyleCnt="0"/>
      <dgm:spPr/>
    </dgm:pt>
    <dgm:pt modelId="{C20C2027-737F-4762-A438-988D8CAE2296}" type="pres">
      <dgm:prSet presAssocID="{63F02935-7A87-42A5-9336-4570476CA9F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7BFC83-8E2D-4561-AFD3-61C5CD329C70}" type="pres">
      <dgm:prSet presAssocID="{63F02935-7A87-42A5-9336-4570476CA9F1}" presName="aSpace2" presStyleCnt="0"/>
      <dgm:spPr/>
    </dgm:pt>
    <dgm:pt modelId="{4C435C26-FE32-471B-ABD1-987978283296}" type="pres">
      <dgm:prSet presAssocID="{15457F22-DF6C-41AA-9AC7-9F3A45596EB7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315335A-89FA-4FE8-8871-9DAB72717EAC}" type="presOf" srcId="{22DC67E9-E624-4DF9-8665-5817473AF700}" destId="{18A4461D-A591-4330-A728-6E09CBC3079A}" srcOrd="0" destOrd="0" presId="urn:microsoft.com/office/officeart/2005/8/layout/lProcess2"/>
    <dgm:cxn modelId="{D3018D98-DFB3-4BC0-B861-C939BBB432BD}" srcId="{1608141D-9227-43E5-BF46-6B3CCEDAA199}" destId="{748771E3-3E50-44E2-8ED4-5873F83069C5}" srcOrd="0" destOrd="0" parTransId="{B4C76498-D1C9-4C8F-B30A-93EAAC7E03D7}" sibTransId="{33431459-4518-4D9B-B184-AABDF09C3955}"/>
    <dgm:cxn modelId="{1ABFB7E1-44AE-475D-8410-682C04A86ED0}" type="presOf" srcId="{4148E791-6D7F-41A5-9AC2-E9166AD82E71}" destId="{8D83B5A8-E77B-4FAE-9686-F0DFEC9FC4C3}" srcOrd="1" destOrd="0" presId="urn:microsoft.com/office/officeart/2005/8/layout/lProcess2"/>
    <dgm:cxn modelId="{888D9DF4-EA1C-4346-BE46-3F31EE4B7DFA}" type="presOf" srcId="{E915DE31-F5F3-4443-8C14-B1FED89E6CAD}" destId="{97C85827-3D4B-4A2E-A870-02E3C92C6ADE}" srcOrd="0" destOrd="0" presId="urn:microsoft.com/office/officeart/2005/8/layout/lProcess2"/>
    <dgm:cxn modelId="{A8B0FA28-D5C8-442D-9830-1140B0E848AF}" srcId="{E915DE31-F5F3-4443-8C14-B1FED89E6CAD}" destId="{4DFEFC95-017A-4D15-9265-37D479466334}" srcOrd="1" destOrd="0" parTransId="{EA7F3296-D8E5-43C3-9089-0B7C5EDC6B44}" sibTransId="{178388C6-5249-42A0-B0A5-7EFDBCFADA45}"/>
    <dgm:cxn modelId="{B7DA9D7F-22C4-4FCB-B5DF-8121D1C025B7}" srcId="{748771E3-3E50-44E2-8ED4-5873F83069C5}" destId="{463C4B5B-ED2C-4507-ACD8-90F54437EE0B}" srcOrd="3" destOrd="0" parTransId="{D6AB383F-621C-48DA-BB5D-7FC11C2C1362}" sibTransId="{C17ED877-3D19-4B5A-9ADF-4C216F03F5A5}"/>
    <dgm:cxn modelId="{D15FD405-D2DF-42A8-A004-72535805D310}" type="presOf" srcId="{C70CE0EF-B3F1-4002-93E4-12437A5D830A}" destId="{A28019CB-D1D7-4317-B748-5A287182D884}" srcOrd="0" destOrd="0" presId="urn:microsoft.com/office/officeart/2005/8/layout/lProcess2"/>
    <dgm:cxn modelId="{A8A712C3-2B28-41EF-B562-18DA11CF5DFB}" type="presOf" srcId="{E915DE31-F5F3-4443-8C14-B1FED89E6CAD}" destId="{7CA2E001-ED4A-46C8-A4C3-905A1969FC5F}" srcOrd="1" destOrd="0" presId="urn:microsoft.com/office/officeart/2005/8/layout/lProcess2"/>
    <dgm:cxn modelId="{8DD7A8B6-5631-4392-9082-884C779B4775}" type="presOf" srcId="{748771E3-3E50-44E2-8ED4-5873F83069C5}" destId="{4D49E9F4-9FBF-4AC6-A0B0-A6DD0F0B697E}" srcOrd="1" destOrd="0" presId="urn:microsoft.com/office/officeart/2005/8/layout/lProcess2"/>
    <dgm:cxn modelId="{34ADE71E-D86A-4E56-BDEF-72D09E157553}" type="presOf" srcId="{0E59C572-ED0C-4083-952A-8F39D2E723AA}" destId="{36D2E54C-CF6B-47D8-9A1D-1CB511D34EE2}" srcOrd="0" destOrd="0" presId="urn:microsoft.com/office/officeart/2005/8/layout/lProcess2"/>
    <dgm:cxn modelId="{AAAB8DA4-8456-4BA9-83CF-90BF033E8501}" type="presOf" srcId="{45255469-095E-44CE-A3B1-B031BBA663C0}" destId="{63AE2DA5-93E7-4EDF-9437-39F268CE4179}" srcOrd="0" destOrd="0" presId="urn:microsoft.com/office/officeart/2005/8/layout/lProcess2"/>
    <dgm:cxn modelId="{CB097ADE-EAD7-4FC1-BE78-796098C636E9}" type="presOf" srcId="{15457F22-DF6C-41AA-9AC7-9F3A45596EB7}" destId="{4C435C26-FE32-471B-ABD1-987978283296}" srcOrd="0" destOrd="0" presId="urn:microsoft.com/office/officeart/2005/8/layout/lProcess2"/>
    <dgm:cxn modelId="{4F8DF7CD-883E-4895-8EF5-C87D369AC96A}" srcId="{4148E791-6D7F-41A5-9AC2-E9166AD82E71}" destId="{0E59C572-ED0C-4083-952A-8F39D2E723AA}" srcOrd="1" destOrd="0" parTransId="{03EC2BA1-4E26-4970-BA84-B7AC432C9804}" sibTransId="{9EDF95C1-DB43-452C-9C32-8A213BC3CA1A}"/>
    <dgm:cxn modelId="{2321C11A-0920-4567-94BB-59ACA78550D4}" type="presOf" srcId="{D5B939B7-8C30-456C-BB44-924CD97BC362}" destId="{8566E5BA-96A9-477A-A613-6C9203405F6C}" srcOrd="0" destOrd="0" presId="urn:microsoft.com/office/officeart/2005/8/layout/lProcess2"/>
    <dgm:cxn modelId="{3E49F0A2-F5A0-4EF1-9C5C-29FC7F63CAB6}" srcId="{1608141D-9227-43E5-BF46-6B3CCEDAA199}" destId="{4148E791-6D7F-41A5-9AC2-E9166AD82E71}" srcOrd="1" destOrd="0" parTransId="{6E8CC018-296E-4FFB-8A6D-4637400F3910}" sibTransId="{70B3EC5F-F7DC-42CF-9DF3-D32EFF59FEE5}"/>
    <dgm:cxn modelId="{AF83372B-E3D2-43B8-8684-194B496C6E47}" type="presOf" srcId="{91D995DC-DD1D-4F6B-B082-C452A616BEA9}" destId="{BF703621-EE4F-4F3B-9E4D-F2FDC87D52C6}" srcOrd="0" destOrd="0" presId="urn:microsoft.com/office/officeart/2005/8/layout/lProcess2"/>
    <dgm:cxn modelId="{B3538544-A39E-48C5-AF21-3761AF30ACDF}" srcId="{748771E3-3E50-44E2-8ED4-5873F83069C5}" destId="{22DC67E9-E624-4DF9-8665-5817473AF700}" srcOrd="4" destOrd="0" parTransId="{180D8C68-0C49-4E7E-8AC3-89D74B1C6514}" sibTransId="{7912EA1A-794F-46AF-A35A-160A0E0279F3}"/>
    <dgm:cxn modelId="{3D23C94B-7613-45C7-9BA5-BB1526C73E83}" srcId="{1608141D-9227-43E5-BF46-6B3CCEDAA199}" destId="{C8122C3C-772B-4081-A756-CB906E009A70}" srcOrd="3" destOrd="0" parTransId="{D815C99B-6558-47BB-9A96-AD1059F9EFDF}" sibTransId="{ED169AFA-C119-458A-809B-DA9D9F97CBFE}"/>
    <dgm:cxn modelId="{32905AD0-A12A-490F-B2EF-9AAE92A181F0}" type="presOf" srcId="{463C4B5B-ED2C-4507-ACD8-90F54437EE0B}" destId="{FD9EE1B7-AD27-4BE5-B69F-F2B86CC0F700}" srcOrd="0" destOrd="0" presId="urn:microsoft.com/office/officeart/2005/8/layout/lProcess2"/>
    <dgm:cxn modelId="{729507A6-CC00-4ED0-B2EE-F9A5156E5084}" srcId="{C8122C3C-772B-4081-A756-CB906E009A70}" destId="{15457F22-DF6C-41AA-9AC7-9F3A45596EB7}" srcOrd="1" destOrd="0" parTransId="{5A6F0196-6EFE-4FD6-8824-40D3906DE42C}" sibTransId="{35AA8756-1E5D-4B88-B13F-B6CC0A1A5914}"/>
    <dgm:cxn modelId="{528C7AE8-3CC9-4955-823D-AA14E22B5EE5}" type="presOf" srcId="{93CDAECB-F7DC-4DD9-B293-5CF029F7CB38}" destId="{A752FCB3-27EC-432C-8F0D-5085A8694CCC}" srcOrd="0" destOrd="0" presId="urn:microsoft.com/office/officeart/2005/8/layout/lProcess2"/>
    <dgm:cxn modelId="{F5EBBD31-4EBE-47F9-B2E3-3EB96DBA1AC6}" type="presOf" srcId="{C8122C3C-772B-4081-A756-CB906E009A70}" destId="{40A456C6-8602-4D10-94B3-26FB57D711EA}" srcOrd="1" destOrd="0" presId="urn:microsoft.com/office/officeart/2005/8/layout/lProcess2"/>
    <dgm:cxn modelId="{6EB0FED4-10DF-4D54-B222-2860756CFB1C}" type="presOf" srcId="{1608141D-9227-43E5-BF46-6B3CCEDAA199}" destId="{F8CFAC9D-46FF-4824-B190-3192754736EA}" srcOrd="0" destOrd="0" presId="urn:microsoft.com/office/officeart/2005/8/layout/lProcess2"/>
    <dgm:cxn modelId="{5FD3348B-0177-4F38-87D4-911CB337CE8A}" type="presOf" srcId="{748771E3-3E50-44E2-8ED4-5873F83069C5}" destId="{F0CB910B-65B8-4223-9E6E-C21DC10ABCAD}" srcOrd="0" destOrd="0" presId="urn:microsoft.com/office/officeart/2005/8/layout/lProcess2"/>
    <dgm:cxn modelId="{D45E30A7-0639-4563-9801-82639E8C966D}" type="presOf" srcId="{4DFEFC95-017A-4D15-9265-37D479466334}" destId="{237E9471-61F3-4386-91BE-6233AC4DC9E0}" srcOrd="0" destOrd="0" presId="urn:microsoft.com/office/officeart/2005/8/layout/lProcess2"/>
    <dgm:cxn modelId="{B5CBCFB8-0F40-4E59-A46E-EDEC7783B504}" srcId="{748771E3-3E50-44E2-8ED4-5873F83069C5}" destId="{D5B939B7-8C30-456C-BB44-924CD97BC362}" srcOrd="2" destOrd="0" parTransId="{E7DFB21B-5E44-436A-81B8-6B80A1FE22DD}" sibTransId="{A036AF7E-1A17-4A04-9373-2E26CE351A2D}"/>
    <dgm:cxn modelId="{79F2E0C5-85AC-4E03-96EA-92D63A30DF0C}" srcId="{C8122C3C-772B-4081-A756-CB906E009A70}" destId="{63F02935-7A87-42A5-9336-4570476CA9F1}" srcOrd="0" destOrd="0" parTransId="{BE5339BC-C894-473E-A684-A4D7918084D6}" sibTransId="{EC9491B7-8171-4EC7-B0A5-BC92B2475D35}"/>
    <dgm:cxn modelId="{D7DCEB04-B19F-4F66-BAC1-842FDCEBF39E}" type="presOf" srcId="{A684D1FE-277A-408F-BEC6-1B31ADBD3759}" destId="{652EE5CE-9B56-4CF2-AACF-E267CEA4052D}" srcOrd="0" destOrd="0" presId="urn:microsoft.com/office/officeart/2005/8/layout/lProcess2"/>
    <dgm:cxn modelId="{0CCE1EBC-A68D-4BB4-B575-1DADB3182CA9}" srcId="{E915DE31-F5F3-4443-8C14-B1FED89E6CAD}" destId="{91D995DC-DD1D-4F6B-B082-C452A616BEA9}" srcOrd="0" destOrd="0" parTransId="{F915EB4F-81BE-40AA-A335-6B01B208444B}" sibTransId="{FE4AF184-D7DD-42F1-8770-51571402CEEC}"/>
    <dgm:cxn modelId="{E653E5FF-C41B-4A21-B8A6-BB83C7489E35}" srcId="{1608141D-9227-43E5-BF46-6B3CCEDAA199}" destId="{E915DE31-F5F3-4443-8C14-B1FED89E6CAD}" srcOrd="2" destOrd="0" parTransId="{C7953660-B19E-49BA-B86C-D5BA741AB15A}" sibTransId="{AEB7FB75-1457-4283-9B88-74EE44F141DB}"/>
    <dgm:cxn modelId="{5B77019D-BFE0-41F0-96BD-5E11F3C10045}" srcId="{748771E3-3E50-44E2-8ED4-5873F83069C5}" destId="{93CDAECB-F7DC-4DD9-B293-5CF029F7CB38}" srcOrd="0" destOrd="0" parTransId="{317C9B69-D232-4AE9-827E-0582285F656D}" sibTransId="{65497334-B77D-4BC4-8772-0123C5B7FA98}"/>
    <dgm:cxn modelId="{F920DCE5-8808-4A19-9B88-0FA6AB637FB4}" srcId="{4148E791-6D7F-41A5-9AC2-E9166AD82E71}" destId="{C70CE0EF-B3F1-4002-93E4-12437A5D830A}" srcOrd="2" destOrd="0" parTransId="{B7392FE0-02EF-4EDF-B7D6-3D683B913012}" sibTransId="{3A745915-74DA-4CB0-A0D9-6A438CBA664A}"/>
    <dgm:cxn modelId="{A6E36362-FCAA-4863-BF02-DB7A24908338}" srcId="{4148E791-6D7F-41A5-9AC2-E9166AD82E71}" destId="{A684D1FE-277A-408F-BEC6-1B31ADBD3759}" srcOrd="0" destOrd="0" parTransId="{A361BEC8-72D1-4544-8C42-2F7B71B1816A}" sibTransId="{C9DC4A7B-BD7E-4E36-BF92-250459BE5A49}"/>
    <dgm:cxn modelId="{1B167908-0C20-4BD4-BC41-0455B6D4DB4F}" type="presOf" srcId="{C8122C3C-772B-4081-A756-CB906E009A70}" destId="{64B7A9BC-F60A-451C-AECB-913CFBFBFEB5}" srcOrd="0" destOrd="0" presId="urn:microsoft.com/office/officeart/2005/8/layout/lProcess2"/>
    <dgm:cxn modelId="{BA0B40B3-390E-4001-BD9C-6709A047FBA9}" type="presOf" srcId="{4148E791-6D7F-41A5-9AC2-E9166AD82E71}" destId="{2CB91711-9512-4F6D-9F7A-FB83B2FAC8B6}" srcOrd="0" destOrd="0" presId="urn:microsoft.com/office/officeart/2005/8/layout/lProcess2"/>
    <dgm:cxn modelId="{5BDDB672-2BF6-48C1-B442-A796D9475616}" type="presOf" srcId="{63F02935-7A87-42A5-9336-4570476CA9F1}" destId="{C20C2027-737F-4762-A438-988D8CAE2296}" srcOrd="0" destOrd="0" presId="urn:microsoft.com/office/officeart/2005/8/layout/lProcess2"/>
    <dgm:cxn modelId="{89E74017-A0C8-4848-9B83-68D8C7DB8DB7}" srcId="{748771E3-3E50-44E2-8ED4-5873F83069C5}" destId="{45255469-095E-44CE-A3B1-B031BBA663C0}" srcOrd="1" destOrd="0" parTransId="{68399EBF-F725-47FB-9BAE-C6983029AD99}" sibTransId="{34E25E55-A589-4526-B2FD-E752E922BEA2}"/>
    <dgm:cxn modelId="{8A0982F2-AED9-4159-87D5-BD5DAE2915B8}" type="presParOf" srcId="{F8CFAC9D-46FF-4824-B190-3192754736EA}" destId="{AF732179-09C2-41DE-A882-AEE300488ABE}" srcOrd="0" destOrd="0" presId="urn:microsoft.com/office/officeart/2005/8/layout/lProcess2"/>
    <dgm:cxn modelId="{97130ED3-55EE-4ECF-BA21-7ECCF5D6DAF7}" type="presParOf" srcId="{AF732179-09C2-41DE-A882-AEE300488ABE}" destId="{F0CB910B-65B8-4223-9E6E-C21DC10ABCAD}" srcOrd="0" destOrd="0" presId="urn:microsoft.com/office/officeart/2005/8/layout/lProcess2"/>
    <dgm:cxn modelId="{F937C261-F42B-48FC-B792-119E702A0BE0}" type="presParOf" srcId="{AF732179-09C2-41DE-A882-AEE300488ABE}" destId="{4D49E9F4-9FBF-4AC6-A0B0-A6DD0F0B697E}" srcOrd="1" destOrd="0" presId="urn:microsoft.com/office/officeart/2005/8/layout/lProcess2"/>
    <dgm:cxn modelId="{A77E6ED1-CE58-4CE0-840C-7A0E463B6A3F}" type="presParOf" srcId="{AF732179-09C2-41DE-A882-AEE300488ABE}" destId="{CEA0CB16-4E5B-4CAE-843B-1786F5C1184C}" srcOrd="2" destOrd="0" presId="urn:microsoft.com/office/officeart/2005/8/layout/lProcess2"/>
    <dgm:cxn modelId="{2CF5BA49-C455-4645-99D7-47350A598018}" type="presParOf" srcId="{CEA0CB16-4E5B-4CAE-843B-1786F5C1184C}" destId="{53778233-6DED-4DCB-9526-397ABF93188A}" srcOrd="0" destOrd="0" presId="urn:microsoft.com/office/officeart/2005/8/layout/lProcess2"/>
    <dgm:cxn modelId="{DD0BCA29-20E7-4DC3-B9E8-EFC46152007C}" type="presParOf" srcId="{53778233-6DED-4DCB-9526-397ABF93188A}" destId="{A752FCB3-27EC-432C-8F0D-5085A8694CCC}" srcOrd="0" destOrd="0" presId="urn:microsoft.com/office/officeart/2005/8/layout/lProcess2"/>
    <dgm:cxn modelId="{983710B3-7041-46ED-B9A0-F4F4E3270A55}" type="presParOf" srcId="{53778233-6DED-4DCB-9526-397ABF93188A}" destId="{9474EB83-600E-451B-9DE5-75A02D9145D3}" srcOrd="1" destOrd="0" presId="urn:microsoft.com/office/officeart/2005/8/layout/lProcess2"/>
    <dgm:cxn modelId="{98F3B242-DB8B-478E-A4D6-BC929B8CA374}" type="presParOf" srcId="{53778233-6DED-4DCB-9526-397ABF93188A}" destId="{63AE2DA5-93E7-4EDF-9437-39F268CE4179}" srcOrd="2" destOrd="0" presId="urn:microsoft.com/office/officeart/2005/8/layout/lProcess2"/>
    <dgm:cxn modelId="{C4497A5C-1E03-4955-8999-7EFDB140E295}" type="presParOf" srcId="{53778233-6DED-4DCB-9526-397ABF93188A}" destId="{BA0DB55A-ED0C-41EB-949F-20EB4002A5DB}" srcOrd="3" destOrd="0" presId="urn:microsoft.com/office/officeart/2005/8/layout/lProcess2"/>
    <dgm:cxn modelId="{1E1F82F3-CE33-412B-A3D9-D6895962A863}" type="presParOf" srcId="{53778233-6DED-4DCB-9526-397ABF93188A}" destId="{8566E5BA-96A9-477A-A613-6C9203405F6C}" srcOrd="4" destOrd="0" presId="urn:microsoft.com/office/officeart/2005/8/layout/lProcess2"/>
    <dgm:cxn modelId="{E614F405-627C-400E-9F0C-3379575DFA30}" type="presParOf" srcId="{53778233-6DED-4DCB-9526-397ABF93188A}" destId="{20843216-E776-4AB2-866E-E3A8A7888204}" srcOrd="5" destOrd="0" presId="urn:microsoft.com/office/officeart/2005/8/layout/lProcess2"/>
    <dgm:cxn modelId="{A30A52DB-F143-42D9-B308-DB03D95EBA51}" type="presParOf" srcId="{53778233-6DED-4DCB-9526-397ABF93188A}" destId="{FD9EE1B7-AD27-4BE5-B69F-F2B86CC0F700}" srcOrd="6" destOrd="0" presId="urn:microsoft.com/office/officeart/2005/8/layout/lProcess2"/>
    <dgm:cxn modelId="{CC2309FF-65C4-4004-9807-A9739F063ACB}" type="presParOf" srcId="{53778233-6DED-4DCB-9526-397ABF93188A}" destId="{67978846-8C46-4206-8E61-2936744718A0}" srcOrd="7" destOrd="0" presId="urn:microsoft.com/office/officeart/2005/8/layout/lProcess2"/>
    <dgm:cxn modelId="{D9FBD124-F730-45E6-A072-FA35F367E609}" type="presParOf" srcId="{53778233-6DED-4DCB-9526-397ABF93188A}" destId="{18A4461D-A591-4330-A728-6E09CBC3079A}" srcOrd="8" destOrd="0" presId="urn:microsoft.com/office/officeart/2005/8/layout/lProcess2"/>
    <dgm:cxn modelId="{9A191B0C-1A53-4E0C-B513-881C99DD711E}" type="presParOf" srcId="{F8CFAC9D-46FF-4824-B190-3192754736EA}" destId="{EB3EC613-AFCD-4C30-AD97-E98902F642A8}" srcOrd="1" destOrd="0" presId="urn:microsoft.com/office/officeart/2005/8/layout/lProcess2"/>
    <dgm:cxn modelId="{B2B1688B-6A39-4BBA-B829-FE27BB56199F}" type="presParOf" srcId="{F8CFAC9D-46FF-4824-B190-3192754736EA}" destId="{0557229E-E9C7-4E79-BBDA-82573723CDB3}" srcOrd="2" destOrd="0" presId="urn:microsoft.com/office/officeart/2005/8/layout/lProcess2"/>
    <dgm:cxn modelId="{8F53A27B-A821-484F-87E7-1AD7D92A281B}" type="presParOf" srcId="{0557229E-E9C7-4E79-BBDA-82573723CDB3}" destId="{2CB91711-9512-4F6D-9F7A-FB83B2FAC8B6}" srcOrd="0" destOrd="0" presId="urn:microsoft.com/office/officeart/2005/8/layout/lProcess2"/>
    <dgm:cxn modelId="{185559BD-C5EC-4FB2-814E-19CA45D87406}" type="presParOf" srcId="{0557229E-E9C7-4E79-BBDA-82573723CDB3}" destId="{8D83B5A8-E77B-4FAE-9686-F0DFEC9FC4C3}" srcOrd="1" destOrd="0" presId="urn:microsoft.com/office/officeart/2005/8/layout/lProcess2"/>
    <dgm:cxn modelId="{1B44078F-5165-4592-BC1C-0A2D0DDBCF89}" type="presParOf" srcId="{0557229E-E9C7-4E79-BBDA-82573723CDB3}" destId="{FF9D7056-99D3-4E90-9F11-BA18DD7A5358}" srcOrd="2" destOrd="0" presId="urn:microsoft.com/office/officeart/2005/8/layout/lProcess2"/>
    <dgm:cxn modelId="{4F6F6D04-0979-4FCD-AE76-3E8A0A95307D}" type="presParOf" srcId="{FF9D7056-99D3-4E90-9F11-BA18DD7A5358}" destId="{B3C31AFF-DEEF-495E-B550-10F777BD1B41}" srcOrd="0" destOrd="0" presId="urn:microsoft.com/office/officeart/2005/8/layout/lProcess2"/>
    <dgm:cxn modelId="{2598F709-0B7C-4988-924F-ADB50A48F1C0}" type="presParOf" srcId="{B3C31AFF-DEEF-495E-B550-10F777BD1B41}" destId="{652EE5CE-9B56-4CF2-AACF-E267CEA4052D}" srcOrd="0" destOrd="0" presId="urn:microsoft.com/office/officeart/2005/8/layout/lProcess2"/>
    <dgm:cxn modelId="{0FBCEF20-1F46-417C-A001-8269BC4DBA34}" type="presParOf" srcId="{B3C31AFF-DEEF-495E-B550-10F777BD1B41}" destId="{F206D194-2D5A-41C1-9261-931D776606EF}" srcOrd="1" destOrd="0" presId="urn:microsoft.com/office/officeart/2005/8/layout/lProcess2"/>
    <dgm:cxn modelId="{2BC32CFD-E129-415B-93FD-98B932145D0F}" type="presParOf" srcId="{B3C31AFF-DEEF-495E-B550-10F777BD1B41}" destId="{36D2E54C-CF6B-47D8-9A1D-1CB511D34EE2}" srcOrd="2" destOrd="0" presId="urn:microsoft.com/office/officeart/2005/8/layout/lProcess2"/>
    <dgm:cxn modelId="{616A3BCC-8B46-478C-9E55-7E38092B9FA1}" type="presParOf" srcId="{B3C31AFF-DEEF-495E-B550-10F777BD1B41}" destId="{18B91744-E453-4DCD-B435-A8CA6D053B20}" srcOrd="3" destOrd="0" presId="urn:microsoft.com/office/officeart/2005/8/layout/lProcess2"/>
    <dgm:cxn modelId="{3A0A74CE-8E13-42ED-BB84-EC141C830BE0}" type="presParOf" srcId="{B3C31AFF-DEEF-495E-B550-10F777BD1B41}" destId="{A28019CB-D1D7-4317-B748-5A287182D884}" srcOrd="4" destOrd="0" presId="urn:microsoft.com/office/officeart/2005/8/layout/lProcess2"/>
    <dgm:cxn modelId="{D53214A6-16C4-489F-A0BB-E1928AED0DB3}" type="presParOf" srcId="{F8CFAC9D-46FF-4824-B190-3192754736EA}" destId="{A8064EEB-BBEE-4BD1-8C6C-D0B3A222E9E9}" srcOrd="3" destOrd="0" presId="urn:microsoft.com/office/officeart/2005/8/layout/lProcess2"/>
    <dgm:cxn modelId="{DAE5BAFE-E648-4D76-85AE-60A155278138}" type="presParOf" srcId="{F8CFAC9D-46FF-4824-B190-3192754736EA}" destId="{B1D717AE-823F-4462-B5A8-43F6A0B79A9E}" srcOrd="4" destOrd="0" presId="urn:microsoft.com/office/officeart/2005/8/layout/lProcess2"/>
    <dgm:cxn modelId="{82623EF9-204E-4E94-B140-932455CAAC95}" type="presParOf" srcId="{B1D717AE-823F-4462-B5A8-43F6A0B79A9E}" destId="{97C85827-3D4B-4A2E-A870-02E3C92C6ADE}" srcOrd="0" destOrd="0" presId="urn:microsoft.com/office/officeart/2005/8/layout/lProcess2"/>
    <dgm:cxn modelId="{8A87374C-7540-4A79-8819-009814DA35F7}" type="presParOf" srcId="{B1D717AE-823F-4462-B5A8-43F6A0B79A9E}" destId="{7CA2E001-ED4A-46C8-A4C3-905A1969FC5F}" srcOrd="1" destOrd="0" presId="urn:microsoft.com/office/officeart/2005/8/layout/lProcess2"/>
    <dgm:cxn modelId="{CFBFFB97-2D3B-4F60-8601-042A42973E7E}" type="presParOf" srcId="{B1D717AE-823F-4462-B5A8-43F6A0B79A9E}" destId="{C62F3B9C-A926-42F9-B292-5566F09773C5}" srcOrd="2" destOrd="0" presId="urn:microsoft.com/office/officeart/2005/8/layout/lProcess2"/>
    <dgm:cxn modelId="{0FF328E3-4604-46CF-AB0E-F21185894161}" type="presParOf" srcId="{C62F3B9C-A926-42F9-B292-5566F09773C5}" destId="{0978B479-64BE-479A-BBE1-744BA0FB0090}" srcOrd="0" destOrd="0" presId="urn:microsoft.com/office/officeart/2005/8/layout/lProcess2"/>
    <dgm:cxn modelId="{3F2032F0-7FB5-4C19-B5C1-76BF78206C45}" type="presParOf" srcId="{0978B479-64BE-479A-BBE1-744BA0FB0090}" destId="{BF703621-EE4F-4F3B-9E4D-F2FDC87D52C6}" srcOrd="0" destOrd="0" presId="urn:microsoft.com/office/officeart/2005/8/layout/lProcess2"/>
    <dgm:cxn modelId="{F7D78683-7C5B-457C-82C9-7DDF847D1715}" type="presParOf" srcId="{0978B479-64BE-479A-BBE1-744BA0FB0090}" destId="{17C62919-2AA4-4FFD-8F16-885E445C2AF5}" srcOrd="1" destOrd="0" presId="urn:microsoft.com/office/officeart/2005/8/layout/lProcess2"/>
    <dgm:cxn modelId="{9D3989B3-D981-414E-B3EA-C93470B06A7E}" type="presParOf" srcId="{0978B479-64BE-479A-BBE1-744BA0FB0090}" destId="{237E9471-61F3-4386-91BE-6233AC4DC9E0}" srcOrd="2" destOrd="0" presId="urn:microsoft.com/office/officeart/2005/8/layout/lProcess2"/>
    <dgm:cxn modelId="{680F023F-35D8-488E-A0B5-18651B60B112}" type="presParOf" srcId="{F8CFAC9D-46FF-4824-B190-3192754736EA}" destId="{AD3FE7E8-F207-4556-B06A-84D5F44C7F87}" srcOrd="5" destOrd="0" presId="urn:microsoft.com/office/officeart/2005/8/layout/lProcess2"/>
    <dgm:cxn modelId="{09E9689E-0579-4443-8B63-4506A4205EBD}" type="presParOf" srcId="{F8CFAC9D-46FF-4824-B190-3192754736EA}" destId="{56EF4105-245B-4778-9ED9-1EFF06A72AEB}" srcOrd="6" destOrd="0" presId="urn:microsoft.com/office/officeart/2005/8/layout/lProcess2"/>
    <dgm:cxn modelId="{F96385CC-A945-4867-89C4-62B74C372328}" type="presParOf" srcId="{56EF4105-245B-4778-9ED9-1EFF06A72AEB}" destId="{64B7A9BC-F60A-451C-AECB-913CFBFBFEB5}" srcOrd="0" destOrd="0" presId="urn:microsoft.com/office/officeart/2005/8/layout/lProcess2"/>
    <dgm:cxn modelId="{1E1B18DC-A278-4C26-9519-63C192708B65}" type="presParOf" srcId="{56EF4105-245B-4778-9ED9-1EFF06A72AEB}" destId="{40A456C6-8602-4D10-94B3-26FB57D711EA}" srcOrd="1" destOrd="0" presId="urn:microsoft.com/office/officeart/2005/8/layout/lProcess2"/>
    <dgm:cxn modelId="{88C779E3-CF6F-4732-810F-194A24E70BAE}" type="presParOf" srcId="{56EF4105-245B-4778-9ED9-1EFF06A72AEB}" destId="{09317AB7-1B17-421D-BDEB-A583A35ED9F0}" srcOrd="2" destOrd="0" presId="urn:microsoft.com/office/officeart/2005/8/layout/lProcess2"/>
    <dgm:cxn modelId="{D22D36EB-DE39-4784-9541-33A6CDFC5653}" type="presParOf" srcId="{09317AB7-1B17-421D-BDEB-A583A35ED9F0}" destId="{C553E0AE-8F04-4B8C-A44F-D04BECF67401}" srcOrd="0" destOrd="0" presId="urn:microsoft.com/office/officeart/2005/8/layout/lProcess2"/>
    <dgm:cxn modelId="{17C29662-8AB0-45F4-A4CD-276B7ED6FB2B}" type="presParOf" srcId="{C553E0AE-8F04-4B8C-A44F-D04BECF67401}" destId="{C20C2027-737F-4762-A438-988D8CAE2296}" srcOrd="0" destOrd="0" presId="urn:microsoft.com/office/officeart/2005/8/layout/lProcess2"/>
    <dgm:cxn modelId="{99DD7BAD-21CE-4320-AB59-E4FB17A72A5F}" type="presParOf" srcId="{C553E0AE-8F04-4B8C-A44F-D04BECF67401}" destId="{767BFC83-8E2D-4561-AFD3-61C5CD329C70}" srcOrd="1" destOrd="0" presId="urn:microsoft.com/office/officeart/2005/8/layout/lProcess2"/>
    <dgm:cxn modelId="{790A1E38-ECFE-4E26-A949-C71B45A8E680}" type="presParOf" srcId="{C553E0AE-8F04-4B8C-A44F-D04BECF67401}" destId="{4C435C26-FE32-471B-ABD1-98797828329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4C073D-896A-4E7C-9921-F390994B2997}" type="doc">
      <dgm:prSet loTypeId="urn:microsoft.com/office/officeart/2008/layout/PictureStrips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B48110-F6E2-4F60-8EF6-C857CC057740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pt-BR" sz="2400" b="1" dirty="0" smtClean="0"/>
            <a:t>Entidade Pessoas</a:t>
          </a:r>
          <a:endParaRPr lang="pt-BR" sz="2400" b="1" dirty="0"/>
        </a:p>
      </dgm:t>
    </dgm:pt>
    <dgm:pt modelId="{5494EA95-5A01-48AA-9EA8-A9EA68201661}" type="parTrans" cxnId="{22213B02-EB2A-47DF-9D3A-88E5929C8F9A}">
      <dgm:prSet/>
      <dgm:spPr/>
      <dgm:t>
        <a:bodyPr/>
        <a:lstStyle/>
        <a:p>
          <a:pPr algn="ctr"/>
          <a:endParaRPr lang="pt-BR" sz="2400" b="1"/>
        </a:p>
      </dgm:t>
    </dgm:pt>
    <dgm:pt modelId="{378AAD3D-4171-485F-B961-50CC5CE4FF4E}" type="sibTrans" cxnId="{22213B02-EB2A-47DF-9D3A-88E5929C8F9A}">
      <dgm:prSet/>
      <dgm:spPr/>
      <dgm:t>
        <a:bodyPr/>
        <a:lstStyle/>
        <a:p>
          <a:pPr algn="ctr"/>
          <a:endParaRPr lang="pt-BR" sz="2400" b="1"/>
        </a:p>
      </dgm:t>
    </dgm:pt>
    <dgm:pt modelId="{64FF3D32-57A9-4B32-BA3C-DDC1A295C6A9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pt-BR" sz="2400" b="1" dirty="0" smtClean="0"/>
            <a:t>Entidade Obras</a:t>
          </a:r>
          <a:endParaRPr lang="pt-BR" sz="2400" b="1" dirty="0"/>
        </a:p>
      </dgm:t>
    </dgm:pt>
    <dgm:pt modelId="{A344F325-40E7-4BF4-A387-8AE4216EB256}" type="parTrans" cxnId="{AE196E4C-DEF7-4463-9ADD-C6F1F36A01AF}">
      <dgm:prSet/>
      <dgm:spPr/>
      <dgm:t>
        <a:bodyPr/>
        <a:lstStyle/>
        <a:p>
          <a:pPr algn="ctr"/>
          <a:endParaRPr lang="pt-BR" sz="2400" b="1"/>
        </a:p>
      </dgm:t>
    </dgm:pt>
    <dgm:pt modelId="{1A9A0596-4FFF-4AF8-BD0D-B74566ED9D66}" type="sibTrans" cxnId="{AE196E4C-DEF7-4463-9ADD-C6F1F36A01AF}">
      <dgm:prSet/>
      <dgm:spPr/>
      <dgm:t>
        <a:bodyPr/>
        <a:lstStyle/>
        <a:p>
          <a:pPr algn="ctr"/>
          <a:endParaRPr lang="pt-BR" sz="2400" b="1"/>
        </a:p>
      </dgm:t>
    </dgm:pt>
    <dgm:pt modelId="{C0064933-2807-4EB1-A352-A5920B9FA282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pt-BR" sz="2400" b="1" dirty="0" smtClean="0"/>
            <a:t>Entidade Usuários</a:t>
          </a:r>
          <a:endParaRPr lang="pt-BR" sz="2400" b="1" dirty="0"/>
        </a:p>
      </dgm:t>
    </dgm:pt>
    <dgm:pt modelId="{6135AA54-8378-45A0-8120-F876ED0D5C62}" type="parTrans" cxnId="{1C97361E-6ED7-4FDA-9F3F-FFF0C6C62862}">
      <dgm:prSet/>
      <dgm:spPr/>
      <dgm:t>
        <a:bodyPr/>
        <a:lstStyle/>
        <a:p>
          <a:pPr algn="ctr"/>
          <a:endParaRPr lang="pt-BR" sz="2400" b="1"/>
        </a:p>
      </dgm:t>
    </dgm:pt>
    <dgm:pt modelId="{695C4F10-2FE1-43B2-BE5E-4CB1BC2821C2}" type="sibTrans" cxnId="{1C97361E-6ED7-4FDA-9F3F-FFF0C6C62862}">
      <dgm:prSet/>
      <dgm:spPr/>
      <dgm:t>
        <a:bodyPr/>
        <a:lstStyle/>
        <a:p>
          <a:pPr algn="ctr"/>
          <a:endParaRPr lang="pt-BR" sz="2400" b="1"/>
        </a:p>
      </dgm:t>
    </dgm:pt>
    <dgm:pt modelId="{A041E78A-0F38-4889-8BAA-B531844EFCBC}" type="pres">
      <dgm:prSet presAssocID="{144C073D-896A-4E7C-9921-F390994B299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AAA733C-3639-44E4-A628-83F9C8C6ACDF}" type="pres">
      <dgm:prSet presAssocID="{68B48110-F6E2-4F60-8EF6-C857CC057740}" presName="composite" presStyleCnt="0"/>
      <dgm:spPr/>
    </dgm:pt>
    <dgm:pt modelId="{98E10765-F9A1-4FE2-8DE8-31EB08CE7A0D}" type="pres">
      <dgm:prSet presAssocID="{68B48110-F6E2-4F60-8EF6-C857CC057740}" presName="rect1" presStyleLbl="trAlignAcc1" presStyleIdx="0" presStyleCnt="3" custScaleX="1440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C00790-3D59-491C-BE4C-B74D6EB225A4}" type="pres">
      <dgm:prSet presAssocID="{68B48110-F6E2-4F60-8EF6-C857CC057740}" presName="rect2" presStyleLbl="fgImgPlace1" presStyleIdx="0" presStyleCnt="3" custScaleX="115559" custScaleY="92825" custLinFactX="-28874" custLinFactNeighborX="-100000" custLinFactNeighborY="202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64D1CC3-D567-414E-8ABC-A51D942F6C77}" type="pres">
      <dgm:prSet presAssocID="{378AAD3D-4171-485F-B961-50CC5CE4FF4E}" presName="sibTrans" presStyleCnt="0"/>
      <dgm:spPr/>
    </dgm:pt>
    <dgm:pt modelId="{B54FB670-530E-4B09-8499-DA3E4A08B3A0}" type="pres">
      <dgm:prSet presAssocID="{64FF3D32-57A9-4B32-BA3C-DDC1A295C6A9}" presName="composite" presStyleCnt="0"/>
      <dgm:spPr/>
    </dgm:pt>
    <dgm:pt modelId="{A44BA1A6-90E6-4AC0-BB50-144595C41796}" type="pres">
      <dgm:prSet presAssocID="{64FF3D32-57A9-4B32-BA3C-DDC1A295C6A9}" presName="rect1" presStyleLbl="trAlignAcc1" presStyleIdx="1" presStyleCnt="3" custScaleX="1440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28AB78-104A-417F-AE01-A5D5F43332E8}" type="pres">
      <dgm:prSet presAssocID="{64FF3D32-57A9-4B32-BA3C-DDC1A295C6A9}" presName="rect2" presStyleLbl="fgImgPlace1" presStyleIdx="1" presStyleCnt="3" custAng="0" custScaleX="109373" custLinFactX="-26540" custLinFactNeighborX="-100000" custLinFactNeighborY="257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3C4F5174-055A-4C59-96FA-F6F3D173E5D0}" type="pres">
      <dgm:prSet presAssocID="{1A9A0596-4FFF-4AF8-BD0D-B74566ED9D66}" presName="sibTrans" presStyleCnt="0"/>
      <dgm:spPr/>
    </dgm:pt>
    <dgm:pt modelId="{6252323C-D438-4513-AFA3-9DCC6D743DCE}" type="pres">
      <dgm:prSet presAssocID="{C0064933-2807-4EB1-A352-A5920B9FA282}" presName="composite" presStyleCnt="0"/>
      <dgm:spPr/>
    </dgm:pt>
    <dgm:pt modelId="{8F5F6FDE-CB48-46B8-AF02-626339EBEDB3}" type="pres">
      <dgm:prSet presAssocID="{C0064933-2807-4EB1-A352-A5920B9FA282}" presName="rect1" presStyleLbl="trAlignAcc1" presStyleIdx="2" presStyleCnt="3" custScaleX="1440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FCCF17-D205-43E3-88CC-C51B6D5E37A9}" type="pres">
      <dgm:prSet presAssocID="{C0064933-2807-4EB1-A352-A5920B9FA282}" presName="rect2" presStyleLbl="fgImgPlace1" presStyleIdx="2" presStyleCnt="3" custScaleX="113925" custLinFactX="-28874" custLinFactNeighborX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1C97361E-6ED7-4FDA-9F3F-FFF0C6C62862}" srcId="{144C073D-896A-4E7C-9921-F390994B2997}" destId="{C0064933-2807-4EB1-A352-A5920B9FA282}" srcOrd="2" destOrd="0" parTransId="{6135AA54-8378-45A0-8120-F876ED0D5C62}" sibTransId="{695C4F10-2FE1-43B2-BE5E-4CB1BC2821C2}"/>
    <dgm:cxn modelId="{22213B02-EB2A-47DF-9D3A-88E5929C8F9A}" srcId="{144C073D-896A-4E7C-9921-F390994B2997}" destId="{68B48110-F6E2-4F60-8EF6-C857CC057740}" srcOrd="0" destOrd="0" parTransId="{5494EA95-5A01-48AA-9EA8-A9EA68201661}" sibTransId="{378AAD3D-4171-485F-B961-50CC5CE4FF4E}"/>
    <dgm:cxn modelId="{52EC0BD8-9492-464F-A51C-5B9FB9075C8B}" type="presOf" srcId="{144C073D-896A-4E7C-9921-F390994B2997}" destId="{A041E78A-0F38-4889-8BAA-B531844EFCBC}" srcOrd="0" destOrd="0" presId="urn:microsoft.com/office/officeart/2008/layout/PictureStrips"/>
    <dgm:cxn modelId="{F1240F13-4970-427E-85A6-ADE5BCE0940C}" type="presOf" srcId="{64FF3D32-57A9-4B32-BA3C-DDC1A295C6A9}" destId="{A44BA1A6-90E6-4AC0-BB50-144595C41796}" srcOrd="0" destOrd="0" presId="urn:microsoft.com/office/officeart/2008/layout/PictureStrips"/>
    <dgm:cxn modelId="{01A148D3-04C4-42F3-9FF8-BEB9C4A3BCF3}" type="presOf" srcId="{C0064933-2807-4EB1-A352-A5920B9FA282}" destId="{8F5F6FDE-CB48-46B8-AF02-626339EBEDB3}" srcOrd="0" destOrd="0" presId="urn:microsoft.com/office/officeart/2008/layout/PictureStrips"/>
    <dgm:cxn modelId="{AE196E4C-DEF7-4463-9ADD-C6F1F36A01AF}" srcId="{144C073D-896A-4E7C-9921-F390994B2997}" destId="{64FF3D32-57A9-4B32-BA3C-DDC1A295C6A9}" srcOrd="1" destOrd="0" parTransId="{A344F325-40E7-4BF4-A387-8AE4216EB256}" sibTransId="{1A9A0596-4FFF-4AF8-BD0D-B74566ED9D66}"/>
    <dgm:cxn modelId="{E344783A-EFAC-419D-9696-504D203DBBBA}" type="presOf" srcId="{68B48110-F6E2-4F60-8EF6-C857CC057740}" destId="{98E10765-F9A1-4FE2-8DE8-31EB08CE7A0D}" srcOrd="0" destOrd="0" presId="urn:microsoft.com/office/officeart/2008/layout/PictureStrips"/>
    <dgm:cxn modelId="{1AC9D37E-3629-48E0-AE22-C07414CC4677}" type="presParOf" srcId="{A041E78A-0F38-4889-8BAA-B531844EFCBC}" destId="{7AAA733C-3639-44E4-A628-83F9C8C6ACDF}" srcOrd="0" destOrd="0" presId="urn:microsoft.com/office/officeart/2008/layout/PictureStrips"/>
    <dgm:cxn modelId="{1A016B92-D8E8-47B8-8E0F-C362D498D8EC}" type="presParOf" srcId="{7AAA733C-3639-44E4-A628-83F9C8C6ACDF}" destId="{98E10765-F9A1-4FE2-8DE8-31EB08CE7A0D}" srcOrd="0" destOrd="0" presId="urn:microsoft.com/office/officeart/2008/layout/PictureStrips"/>
    <dgm:cxn modelId="{DDD32247-A9D7-474E-B522-E80A45A1AAE9}" type="presParOf" srcId="{7AAA733C-3639-44E4-A628-83F9C8C6ACDF}" destId="{E5C00790-3D59-491C-BE4C-B74D6EB225A4}" srcOrd="1" destOrd="0" presId="urn:microsoft.com/office/officeart/2008/layout/PictureStrips"/>
    <dgm:cxn modelId="{D2B3CB17-D7EB-4F54-B35F-35DA635C008C}" type="presParOf" srcId="{A041E78A-0F38-4889-8BAA-B531844EFCBC}" destId="{F64D1CC3-D567-414E-8ABC-A51D942F6C77}" srcOrd="1" destOrd="0" presId="urn:microsoft.com/office/officeart/2008/layout/PictureStrips"/>
    <dgm:cxn modelId="{BBDA5067-13EA-4FF7-8359-561F213BA14E}" type="presParOf" srcId="{A041E78A-0F38-4889-8BAA-B531844EFCBC}" destId="{B54FB670-530E-4B09-8499-DA3E4A08B3A0}" srcOrd="2" destOrd="0" presId="urn:microsoft.com/office/officeart/2008/layout/PictureStrips"/>
    <dgm:cxn modelId="{21A274F5-BB4D-4AEE-9E75-CC0E9743578F}" type="presParOf" srcId="{B54FB670-530E-4B09-8499-DA3E4A08B3A0}" destId="{A44BA1A6-90E6-4AC0-BB50-144595C41796}" srcOrd="0" destOrd="0" presId="urn:microsoft.com/office/officeart/2008/layout/PictureStrips"/>
    <dgm:cxn modelId="{EA62C32E-A2F5-41FC-9420-5CDF8F2C8349}" type="presParOf" srcId="{B54FB670-530E-4B09-8499-DA3E4A08B3A0}" destId="{A728AB78-104A-417F-AE01-A5D5F43332E8}" srcOrd="1" destOrd="0" presId="urn:microsoft.com/office/officeart/2008/layout/PictureStrips"/>
    <dgm:cxn modelId="{6EBFB9D2-CDA1-4C13-91BC-EEA34158FE38}" type="presParOf" srcId="{A041E78A-0F38-4889-8BAA-B531844EFCBC}" destId="{3C4F5174-055A-4C59-96FA-F6F3D173E5D0}" srcOrd="3" destOrd="0" presId="urn:microsoft.com/office/officeart/2008/layout/PictureStrips"/>
    <dgm:cxn modelId="{4EEFFC29-4439-4FF6-BFCD-0C011F1A7193}" type="presParOf" srcId="{A041E78A-0F38-4889-8BAA-B531844EFCBC}" destId="{6252323C-D438-4513-AFA3-9DCC6D743DCE}" srcOrd="4" destOrd="0" presId="urn:microsoft.com/office/officeart/2008/layout/PictureStrips"/>
    <dgm:cxn modelId="{5D88709A-8D30-4BC9-AC51-3101C6B2EBDC}" type="presParOf" srcId="{6252323C-D438-4513-AFA3-9DCC6D743DCE}" destId="{8F5F6FDE-CB48-46B8-AF02-626339EBEDB3}" srcOrd="0" destOrd="0" presId="urn:microsoft.com/office/officeart/2008/layout/PictureStrips"/>
    <dgm:cxn modelId="{BEFD91A3-0B97-451D-BD74-76CE4949D18C}" type="presParOf" srcId="{6252323C-D438-4513-AFA3-9DCC6D743DCE}" destId="{77FCCF17-D205-43E3-88CC-C51B6D5E37A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ABBC21-B95A-4D5A-83FA-76DC58C69EDA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42FE0DA-8E05-4D5D-AAEB-7CB172E62798}">
      <dgm:prSet phldrT="[Texto]"/>
      <dgm:spPr/>
      <dgm:t>
        <a:bodyPr/>
        <a:lstStyle/>
        <a:p>
          <a:r>
            <a:rPr lang="pt-BR" dirty="0" err="1" smtClean="0"/>
            <a:t>Neimar</a:t>
          </a:r>
          <a:r>
            <a:rPr lang="pt-BR" dirty="0" smtClean="0"/>
            <a:t> </a:t>
          </a:r>
          <a:endParaRPr lang="pt-BR" dirty="0"/>
        </a:p>
      </dgm:t>
    </dgm:pt>
    <dgm:pt modelId="{6A5F22FB-8D67-40AB-BF8D-BC5D7EB35B9C}" type="parTrans" cxnId="{51FEED14-DDFF-4880-83DF-0587AA29B1FE}">
      <dgm:prSet/>
      <dgm:spPr/>
      <dgm:t>
        <a:bodyPr/>
        <a:lstStyle/>
        <a:p>
          <a:endParaRPr lang="pt-BR"/>
        </a:p>
      </dgm:t>
    </dgm:pt>
    <dgm:pt modelId="{74B5DC5C-E88D-43A9-B780-BB539C6B1560}" type="sibTrans" cxnId="{51FEED14-DDFF-4880-83DF-0587AA29B1FE}">
      <dgm:prSet/>
      <dgm:spPr/>
      <dgm:t>
        <a:bodyPr/>
        <a:lstStyle/>
        <a:p>
          <a:endParaRPr lang="pt-BR"/>
        </a:p>
      </dgm:t>
    </dgm:pt>
    <dgm:pt modelId="{8789A864-A6C0-4660-8D45-96E373E5EF3F}">
      <dgm:prSet phldrT="[Texto]"/>
      <dgm:spPr/>
      <dgm:t>
        <a:bodyPr/>
        <a:lstStyle/>
        <a:p>
          <a:r>
            <a:rPr lang="pt-BR" dirty="0" smtClean="0"/>
            <a:t>Marcelo</a:t>
          </a:r>
          <a:endParaRPr lang="pt-BR" dirty="0"/>
        </a:p>
      </dgm:t>
    </dgm:pt>
    <dgm:pt modelId="{E10119FB-0958-4ABF-AC8E-CFDCB98D4910}" type="parTrans" cxnId="{BEF8C7D3-E512-46F7-A183-AAC617DB521E}">
      <dgm:prSet/>
      <dgm:spPr/>
      <dgm:t>
        <a:bodyPr/>
        <a:lstStyle/>
        <a:p>
          <a:endParaRPr lang="pt-BR"/>
        </a:p>
      </dgm:t>
    </dgm:pt>
    <dgm:pt modelId="{7E139B54-9753-48A0-B039-5C07DCEA006F}" type="sibTrans" cxnId="{BEF8C7D3-E512-46F7-A183-AAC617DB521E}">
      <dgm:prSet/>
      <dgm:spPr/>
      <dgm:t>
        <a:bodyPr/>
        <a:lstStyle/>
        <a:p>
          <a:endParaRPr lang="pt-BR"/>
        </a:p>
      </dgm:t>
    </dgm:pt>
    <dgm:pt modelId="{2BA34D4C-A99E-42D6-ADC4-122A911B515D}">
      <dgm:prSet phldrT="[Texto]"/>
      <dgm:spPr/>
      <dgm:t>
        <a:bodyPr/>
        <a:lstStyle/>
        <a:p>
          <a:r>
            <a:rPr lang="pt-BR" dirty="0" smtClean="0"/>
            <a:t>Cadastros de Obras </a:t>
          </a:r>
          <a:endParaRPr lang="pt-BR" dirty="0"/>
        </a:p>
      </dgm:t>
    </dgm:pt>
    <dgm:pt modelId="{C7B0BDE3-E0DC-423B-B384-8FCEFFDBA667}" type="parTrans" cxnId="{35D93E62-DB9C-4ECA-A0D2-CB54B7E94387}">
      <dgm:prSet/>
      <dgm:spPr/>
      <dgm:t>
        <a:bodyPr/>
        <a:lstStyle/>
        <a:p>
          <a:endParaRPr lang="pt-BR"/>
        </a:p>
      </dgm:t>
    </dgm:pt>
    <dgm:pt modelId="{4B7D2B52-52AD-4E87-9182-347ED623F758}" type="sibTrans" cxnId="{35D93E62-DB9C-4ECA-A0D2-CB54B7E94387}">
      <dgm:prSet/>
      <dgm:spPr/>
      <dgm:t>
        <a:bodyPr/>
        <a:lstStyle/>
        <a:p>
          <a:endParaRPr lang="pt-BR"/>
        </a:p>
      </dgm:t>
    </dgm:pt>
    <dgm:pt modelId="{F402CC77-2F6A-4409-864D-596AC1495F73}">
      <dgm:prSet phldrT="[Texto]"/>
      <dgm:spPr/>
      <dgm:t>
        <a:bodyPr/>
        <a:lstStyle/>
        <a:p>
          <a:r>
            <a:rPr lang="pt-BR" dirty="0" smtClean="0"/>
            <a:t>Desenvolver cadastro de pessoas </a:t>
          </a:r>
          <a:endParaRPr lang="pt-BR" dirty="0"/>
        </a:p>
      </dgm:t>
    </dgm:pt>
    <dgm:pt modelId="{D7C91B06-EF1A-458A-BBDB-54AA6922B750}" type="parTrans" cxnId="{7BDA24DA-E4AF-467F-91B2-D3A7F8F1389B}">
      <dgm:prSet/>
      <dgm:spPr/>
      <dgm:t>
        <a:bodyPr/>
        <a:lstStyle/>
        <a:p>
          <a:endParaRPr lang="pt-BR"/>
        </a:p>
      </dgm:t>
    </dgm:pt>
    <dgm:pt modelId="{9165190E-4571-49FE-B495-A49335D0AF9D}" type="sibTrans" cxnId="{7BDA24DA-E4AF-467F-91B2-D3A7F8F1389B}">
      <dgm:prSet/>
      <dgm:spPr/>
      <dgm:t>
        <a:bodyPr/>
        <a:lstStyle/>
        <a:p>
          <a:endParaRPr lang="pt-BR"/>
        </a:p>
      </dgm:t>
    </dgm:pt>
    <dgm:pt modelId="{6A9BE1D1-F18D-4175-862A-85A9328466BD}">
      <dgm:prSet phldrT="[Texto]"/>
      <dgm:spPr/>
      <dgm:t>
        <a:bodyPr/>
        <a:lstStyle/>
        <a:p>
          <a:r>
            <a:rPr lang="pt-BR" dirty="0" smtClean="0"/>
            <a:t>Cadastro de Usuários</a:t>
          </a:r>
          <a:endParaRPr lang="pt-BR" dirty="0"/>
        </a:p>
      </dgm:t>
    </dgm:pt>
    <dgm:pt modelId="{F4DF4230-D886-4A92-ADB4-75AB65FB6948}" type="parTrans" cxnId="{FCE28888-FDF7-46C6-86D4-C0FEC5EEDE8F}">
      <dgm:prSet/>
      <dgm:spPr/>
      <dgm:t>
        <a:bodyPr/>
        <a:lstStyle/>
        <a:p>
          <a:endParaRPr lang="pt-BR"/>
        </a:p>
      </dgm:t>
    </dgm:pt>
    <dgm:pt modelId="{6661F4D1-5719-4DA1-A3BD-BFBEA45C469E}" type="sibTrans" cxnId="{FCE28888-FDF7-46C6-86D4-C0FEC5EEDE8F}">
      <dgm:prSet/>
      <dgm:spPr/>
      <dgm:t>
        <a:bodyPr/>
        <a:lstStyle/>
        <a:p>
          <a:endParaRPr lang="pt-BR"/>
        </a:p>
      </dgm:t>
    </dgm:pt>
    <dgm:pt modelId="{7A68B652-BC62-4B61-9F6D-F9EB3D0D4349}">
      <dgm:prSet phldrT="[Texto]"/>
      <dgm:spPr/>
      <dgm:t>
        <a:bodyPr/>
        <a:lstStyle/>
        <a:p>
          <a:r>
            <a:rPr lang="pt-BR" dirty="0" smtClean="0"/>
            <a:t>Miguel</a:t>
          </a:r>
          <a:endParaRPr lang="pt-BR" dirty="0"/>
        </a:p>
      </dgm:t>
    </dgm:pt>
    <dgm:pt modelId="{D0C509F0-6E7D-4A27-864D-91470958E761}" type="parTrans" cxnId="{EE9631A1-FB35-4CF5-9175-084CC6EB79FD}">
      <dgm:prSet/>
      <dgm:spPr/>
      <dgm:t>
        <a:bodyPr/>
        <a:lstStyle/>
        <a:p>
          <a:endParaRPr lang="pt-BR"/>
        </a:p>
      </dgm:t>
    </dgm:pt>
    <dgm:pt modelId="{4DE293EC-3430-4814-AF8F-261D4AE49B38}" type="sibTrans" cxnId="{EE9631A1-FB35-4CF5-9175-084CC6EB79FD}">
      <dgm:prSet/>
      <dgm:spPr/>
      <dgm:t>
        <a:bodyPr/>
        <a:lstStyle/>
        <a:p>
          <a:endParaRPr lang="pt-BR"/>
        </a:p>
      </dgm:t>
    </dgm:pt>
    <dgm:pt modelId="{FEACED70-DD61-4235-A9C6-06B7AD52A862}" type="pres">
      <dgm:prSet presAssocID="{64ABBC21-B95A-4D5A-83FA-76DC58C69E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AE61B596-934F-4B3F-840A-7E9DDFF7B581}" type="pres">
      <dgm:prSet presAssocID="{64ABBC21-B95A-4D5A-83FA-76DC58C69EDA}" presName="Name1" presStyleCnt="0"/>
      <dgm:spPr/>
    </dgm:pt>
    <dgm:pt modelId="{FF7881C7-87F6-4BDD-AB16-F106E1A2F8B8}" type="pres">
      <dgm:prSet presAssocID="{64ABBC21-B95A-4D5A-83FA-76DC58C69EDA}" presName="cycle" presStyleCnt="0"/>
      <dgm:spPr/>
    </dgm:pt>
    <dgm:pt modelId="{03264E93-2DF9-4D23-8818-CCF0040C5F58}" type="pres">
      <dgm:prSet presAssocID="{64ABBC21-B95A-4D5A-83FA-76DC58C69EDA}" presName="srcNode" presStyleLbl="node1" presStyleIdx="0" presStyleCnt="3"/>
      <dgm:spPr/>
    </dgm:pt>
    <dgm:pt modelId="{CC6F5F62-EBBF-493C-8002-881B95D80535}" type="pres">
      <dgm:prSet presAssocID="{64ABBC21-B95A-4D5A-83FA-76DC58C69EDA}" presName="conn" presStyleLbl="parChTrans1D2" presStyleIdx="0" presStyleCnt="1"/>
      <dgm:spPr/>
      <dgm:t>
        <a:bodyPr/>
        <a:lstStyle/>
        <a:p>
          <a:endParaRPr lang="pt-BR"/>
        </a:p>
      </dgm:t>
    </dgm:pt>
    <dgm:pt modelId="{F868F48B-A76A-4BD1-A10D-352ED1B9F115}" type="pres">
      <dgm:prSet presAssocID="{64ABBC21-B95A-4D5A-83FA-76DC58C69EDA}" presName="extraNode" presStyleLbl="node1" presStyleIdx="0" presStyleCnt="3"/>
      <dgm:spPr/>
    </dgm:pt>
    <dgm:pt modelId="{15CCF1CD-E593-4C3B-BE2D-D42E9D1785A0}" type="pres">
      <dgm:prSet presAssocID="{64ABBC21-B95A-4D5A-83FA-76DC58C69EDA}" presName="dstNode" presStyleLbl="node1" presStyleIdx="0" presStyleCnt="3"/>
      <dgm:spPr/>
    </dgm:pt>
    <dgm:pt modelId="{E85C483C-22BF-4DB6-8072-473411FC9F9A}" type="pres">
      <dgm:prSet presAssocID="{242FE0DA-8E05-4D5D-AAEB-7CB172E6279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CB0E23-DDEC-4F0B-BA6B-BE57AFBBB24F}" type="pres">
      <dgm:prSet presAssocID="{242FE0DA-8E05-4D5D-AAEB-7CB172E62798}" presName="accent_1" presStyleCnt="0"/>
      <dgm:spPr/>
    </dgm:pt>
    <dgm:pt modelId="{1B6A2FC1-956E-46E4-A39F-83C806429604}" type="pres">
      <dgm:prSet presAssocID="{242FE0DA-8E05-4D5D-AAEB-7CB172E62798}" presName="accentRepeatNode" presStyleLbl="solidFgAcc1" presStyleIdx="0" presStyleCnt="3"/>
      <dgm:spPr/>
    </dgm:pt>
    <dgm:pt modelId="{779B4ED2-B682-4806-A3F4-F41B22F130B6}" type="pres">
      <dgm:prSet presAssocID="{8789A864-A6C0-4660-8D45-96E373E5EF3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E72726-AF5B-49E6-B518-60FEE8338E40}" type="pres">
      <dgm:prSet presAssocID="{8789A864-A6C0-4660-8D45-96E373E5EF3F}" presName="accent_2" presStyleCnt="0"/>
      <dgm:spPr/>
    </dgm:pt>
    <dgm:pt modelId="{23FFB2CD-AE8C-4F55-BAE0-2666384DC3FF}" type="pres">
      <dgm:prSet presAssocID="{8789A864-A6C0-4660-8D45-96E373E5EF3F}" presName="accentRepeatNode" presStyleLbl="solidFgAcc1" presStyleIdx="1" presStyleCnt="3"/>
      <dgm:spPr/>
    </dgm:pt>
    <dgm:pt modelId="{EB04A93C-CCF1-4728-AC30-6CFB23CACF12}" type="pres">
      <dgm:prSet presAssocID="{7A68B652-BC62-4B61-9F6D-F9EB3D0D434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D593CC-7B6B-450B-8310-30D74AEE16D7}" type="pres">
      <dgm:prSet presAssocID="{7A68B652-BC62-4B61-9F6D-F9EB3D0D4349}" presName="accent_3" presStyleCnt="0"/>
      <dgm:spPr/>
    </dgm:pt>
    <dgm:pt modelId="{795C9F39-6401-4294-8A61-F1486C1274E1}" type="pres">
      <dgm:prSet presAssocID="{7A68B652-BC62-4B61-9F6D-F9EB3D0D4349}" presName="accentRepeatNode" presStyleLbl="solidFgAcc1" presStyleIdx="2" presStyleCnt="3"/>
      <dgm:spPr/>
    </dgm:pt>
  </dgm:ptLst>
  <dgm:cxnLst>
    <dgm:cxn modelId="{51FEED14-DDFF-4880-83DF-0587AA29B1FE}" srcId="{64ABBC21-B95A-4D5A-83FA-76DC58C69EDA}" destId="{242FE0DA-8E05-4D5D-AAEB-7CB172E62798}" srcOrd="0" destOrd="0" parTransId="{6A5F22FB-8D67-40AB-BF8D-BC5D7EB35B9C}" sibTransId="{74B5DC5C-E88D-43A9-B780-BB539C6B1560}"/>
    <dgm:cxn modelId="{71A93729-7B59-4B81-A965-982F84C6CA94}" type="presOf" srcId="{8789A864-A6C0-4660-8D45-96E373E5EF3F}" destId="{779B4ED2-B682-4806-A3F4-F41B22F130B6}" srcOrd="0" destOrd="0" presId="urn:microsoft.com/office/officeart/2008/layout/VerticalCurvedList"/>
    <dgm:cxn modelId="{2269EBF1-8EBF-446F-AC1E-69897FC4C85F}" type="presOf" srcId="{242FE0DA-8E05-4D5D-AAEB-7CB172E62798}" destId="{E85C483C-22BF-4DB6-8072-473411FC9F9A}" srcOrd="0" destOrd="0" presId="urn:microsoft.com/office/officeart/2008/layout/VerticalCurvedList"/>
    <dgm:cxn modelId="{A0680034-C21B-436D-A438-7665738E2ED4}" type="presOf" srcId="{64ABBC21-B95A-4D5A-83FA-76DC58C69EDA}" destId="{FEACED70-DD61-4235-A9C6-06B7AD52A862}" srcOrd="0" destOrd="0" presId="urn:microsoft.com/office/officeart/2008/layout/VerticalCurvedList"/>
    <dgm:cxn modelId="{EE9631A1-FB35-4CF5-9175-084CC6EB79FD}" srcId="{64ABBC21-B95A-4D5A-83FA-76DC58C69EDA}" destId="{7A68B652-BC62-4B61-9F6D-F9EB3D0D4349}" srcOrd="2" destOrd="0" parTransId="{D0C509F0-6E7D-4A27-864D-91470958E761}" sibTransId="{4DE293EC-3430-4814-AF8F-261D4AE49B38}"/>
    <dgm:cxn modelId="{FB093AA7-C98D-4E2A-982B-0D94C782A2EB}" type="presOf" srcId="{F402CC77-2F6A-4409-864D-596AC1495F73}" destId="{E85C483C-22BF-4DB6-8072-473411FC9F9A}" srcOrd="0" destOrd="1" presId="urn:microsoft.com/office/officeart/2008/layout/VerticalCurvedList"/>
    <dgm:cxn modelId="{BEF8C7D3-E512-46F7-A183-AAC617DB521E}" srcId="{64ABBC21-B95A-4D5A-83FA-76DC58C69EDA}" destId="{8789A864-A6C0-4660-8D45-96E373E5EF3F}" srcOrd="1" destOrd="0" parTransId="{E10119FB-0958-4ABF-AC8E-CFDCB98D4910}" sibTransId="{7E139B54-9753-48A0-B039-5C07DCEA006F}"/>
    <dgm:cxn modelId="{6CCD8E03-EDC9-487E-A9CC-CF5905976FC2}" type="presOf" srcId="{2BA34D4C-A99E-42D6-ADC4-122A911B515D}" destId="{779B4ED2-B682-4806-A3F4-F41B22F130B6}" srcOrd="0" destOrd="1" presId="urn:microsoft.com/office/officeart/2008/layout/VerticalCurvedList"/>
    <dgm:cxn modelId="{C5F750B1-748C-414F-A219-B37A22CB6933}" type="presOf" srcId="{9165190E-4571-49FE-B495-A49335D0AF9D}" destId="{CC6F5F62-EBBF-493C-8002-881B95D80535}" srcOrd="0" destOrd="0" presId="urn:microsoft.com/office/officeart/2008/layout/VerticalCurvedList"/>
    <dgm:cxn modelId="{35D93E62-DB9C-4ECA-A0D2-CB54B7E94387}" srcId="{8789A864-A6C0-4660-8D45-96E373E5EF3F}" destId="{2BA34D4C-A99E-42D6-ADC4-122A911B515D}" srcOrd="0" destOrd="0" parTransId="{C7B0BDE3-E0DC-423B-B384-8FCEFFDBA667}" sibTransId="{4B7D2B52-52AD-4E87-9182-347ED623F758}"/>
    <dgm:cxn modelId="{7BDA24DA-E4AF-467F-91B2-D3A7F8F1389B}" srcId="{242FE0DA-8E05-4D5D-AAEB-7CB172E62798}" destId="{F402CC77-2F6A-4409-864D-596AC1495F73}" srcOrd="0" destOrd="0" parTransId="{D7C91B06-EF1A-458A-BBDB-54AA6922B750}" sibTransId="{9165190E-4571-49FE-B495-A49335D0AF9D}"/>
    <dgm:cxn modelId="{18A6E4EA-06D2-4DF8-8853-9636F54A9718}" type="presOf" srcId="{6A9BE1D1-F18D-4175-862A-85A9328466BD}" destId="{EB04A93C-CCF1-4728-AC30-6CFB23CACF12}" srcOrd="0" destOrd="1" presId="urn:microsoft.com/office/officeart/2008/layout/VerticalCurvedList"/>
    <dgm:cxn modelId="{20AFF705-B72F-4B9F-A0E3-91A0687353EB}" type="presOf" srcId="{7A68B652-BC62-4B61-9F6D-F9EB3D0D4349}" destId="{EB04A93C-CCF1-4728-AC30-6CFB23CACF12}" srcOrd="0" destOrd="0" presId="urn:microsoft.com/office/officeart/2008/layout/VerticalCurvedList"/>
    <dgm:cxn modelId="{FCE28888-FDF7-46C6-86D4-C0FEC5EEDE8F}" srcId="{7A68B652-BC62-4B61-9F6D-F9EB3D0D4349}" destId="{6A9BE1D1-F18D-4175-862A-85A9328466BD}" srcOrd="0" destOrd="0" parTransId="{F4DF4230-D886-4A92-ADB4-75AB65FB6948}" sibTransId="{6661F4D1-5719-4DA1-A3BD-BFBEA45C469E}"/>
    <dgm:cxn modelId="{9C0FAF1F-358C-42F6-9D1D-80F8B1F1D515}" type="presParOf" srcId="{FEACED70-DD61-4235-A9C6-06B7AD52A862}" destId="{AE61B596-934F-4B3F-840A-7E9DDFF7B581}" srcOrd="0" destOrd="0" presId="urn:microsoft.com/office/officeart/2008/layout/VerticalCurvedList"/>
    <dgm:cxn modelId="{D1646DD3-9419-4AB9-9D07-58497F8AB5E9}" type="presParOf" srcId="{AE61B596-934F-4B3F-840A-7E9DDFF7B581}" destId="{FF7881C7-87F6-4BDD-AB16-F106E1A2F8B8}" srcOrd="0" destOrd="0" presId="urn:microsoft.com/office/officeart/2008/layout/VerticalCurvedList"/>
    <dgm:cxn modelId="{C15FFC32-7792-4917-A0FC-030ACA0A8175}" type="presParOf" srcId="{FF7881C7-87F6-4BDD-AB16-F106E1A2F8B8}" destId="{03264E93-2DF9-4D23-8818-CCF0040C5F58}" srcOrd="0" destOrd="0" presId="urn:microsoft.com/office/officeart/2008/layout/VerticalCurvedList"/>
    <dgm:cxn modelId="{EF368B1B-0B9C-4486-B372-2CB04D871A26}" type="presParOf" srcId="{FF7881C7-87F6-4BDD-AB16-F106E1A2F8B8}" destId="{CC6F5F62-EBBF-493C-8002-881B95D80535}" srcOrd="1" destOrd="0" presId="urn:microsoft.com/office/officeart/2008/layout/VerticalCurvedList"/>
    <dgm:cxn modelId="{8E1AF6A8-CF72-4A9A-B2B2-BBB46044F9BE}" type="presParOf" srcId="{FF7881C7-87F6-4BDD-AB16-F106E1A2F8B8}" destId="{F868F48B-A76A-4BD1-A10D-352ED1B9F115}" srcOrd="2" destOrd="0" presId="urn:microsoft.com/office/officeart/2008/layout/VerticalCurvedList"/>
    <dgm:cxn modelId="{E673473C-7D60-4146-8260-F86AA5CB373D}" type="presParOf" srcId="{FF7881C7-87F6-4BDD-AB16-F106E1A2F8B8}" destId="{15CCF1CD-E593-4C3B-BE2D-D42E9D1785A0}" srcOrd="3" destOrd="0" presId="urn:microsoft.com/office/officeart/2008/layout/VerticalCurvedList"/>
    <dgm:cxn modelId="{2CF15CCE-55B8-4395-909B-206B7CB26EFD}" type="presParOf" srcId="{AE61B596-934F-4B3F-840A-7E9DDFF7B581}" destId="{E85C483C-22BF-4DB6-8072-473411FC9F9A}" srcOrd="1" destOrd="0" presId="urn:microsoft.com/office/officeart/2008/layout/VerticalCurvedList"/>
    <dgm:cxn modelId="{6B51CC48-BC9C-437B-962E-F022072EA4D1}" type="presParOf" srcId="{AE61B596-934F-4B3F-840A-7E9DDFF7B581}" destId="{EBCB0E23-DDEC-4F0B-BA6B-BE57AFBBB24F}" srcOrd="2" destOrd="0" presId="urn:microsoft.com/office/officeart/2008/layout/VerticalCurvedList"/>
    <dgm:cxn modelId="{C35262AB-C037-48C8-AA7C-E658180F17C9}" type="presParOf" srcId="{EBCB0E23-DDEC-4F0B-BA6B-BE57AFBBB24F}" destId="{1B6A2FC1-956E-46E4-A39F-83C806429604}" srcOrd="0" destOrd="0" presId="urn:microsoft.com/office/officeart/2008/layout/VerticalCurvedList"/>
    <dgm:cxn modelId="{6A2F7BDC-1639-461B-8906-FBA4446437A1}" type="presParOf" srcId="{AE61B596-934F-4B3F-840A-7E9DDFF7B581}" destId="{779B4ED2-B682-4806-A3F4-F41B22F130B6}" srcOrd="3" destOrd="0" presId="urn:microsoft.com/office/officeart/2008/layout/VerticalCurvedList"/>
    <dgm:cxn modelId="{5DA150A7-FECC-44CA-9F01-3CF53082A223}" type="presParOf" srcId="{AE61B596-934F-4B3F-840A-7E9DDFF7B581}" destId="{3CE72726-AF5B-49E6-B518-60FEE8338E40}" srcOrd="4" destOrd="0" presId="urn:microsoft.com/office/officeart/2008/layout/VerticalCurvedList"/>
    <dgm:cxn modelId="{A3057C02-DE42-4948-8A2E-DD6802DCF925}" type="presParOf" srcId="{3CE72726-AF5B-49E6-B518-60FEE8338E40}" destId="{23FFB2CD-AE8C-4F55-BAE0-2666384DC3FF}" srcOrd="0" destOrd="0" presId="urn:microsoft.com/office/officeart/2008/layout/VerticalCurvedList"/>
    <dgm:cxn modelId="{9E7D15BC-D597-40B5-90E8-F8B2AFB77E05}" type="presParOf" srcId="{AE61B596-934F-4B3F-840A-7E9DDFF7B581}" destId="{EB04A93C-CCF1-4728-AC30-6CFB23CACF12}" srcOrd="5" destOrd="0" presId="urn:microsoft.com/office/officeart/2008/layout/VerticalCurvedList"/>
    <dgm:cxn modelId="{8598EA54-9FD1-465F-B749-7611BEBAAD10}" type="presParOf" srcId="{AE61B596-934F-4B3F-840A-7E9DDFF7B581}" destId="{D2D593CC-7B6B-450B-8310-30D74AEE16D7}" srcOrd="6" destOrd="0" presId="urn:microsoft.com/office/officeart/2008/layout/VerticalCurvedList"/>
    <dgm:cxn modelId="{B2F0031D-B6A9-4E5C-98E2-92B11B1386B5}" type="presParOf" srcId="{D2D593CC-7B6B-450B-8310-30D74AEE16D7}" destId="{795C9F39-6401-4294-8A61-F1486C1274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DCAAD8-3F58-4B01-A7FA-E46EAF8C5EB8}" type="doc">
      <dgm:prSet loTypeId="urn:microsoft.com/office/officeart/2005/8/layout/hList1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58DFF3-1FF8-4184-96BC-849C78B31E8C}">
      <dgm:prSet phldrT="[Texto]"/>
      <dgm:spPr/>
      <dgm:t>
        <a:bodyPr/>
        <a:lstStyle/>
        <a:p>
          <a:r>
            <a:rPr lang="pt-BR" dirty="0" err="1" smtClean="0"/>
            <a:t>Neimar</a:t>
          </a:r>
          <a:endParaRPr lang="pt-BR" dirty="0"/>
        </a:p>
      </dgm:t>
    </dgm:pt>
    <dgm:pt modelId="{72586FB6-BDB1-4CD6-9B40-53DB2325D8C9}" type="parTrans" cxnId="{25C42B0A-DF9D-4B9B-842D-FC131C901C7D}">
      <dgm:prSet/>
      <dgm:spPr/>
      <dgm:t>
        <a:bodyPr/>
        <a:lstStyle/>
        <a:p>
          <a:endParaRPr lang="pt-BR"/>
        </a:p>
      </dgm:t>
    </dgm:pt>
    <dgm:pt modelId="{E84B1093-B48A-4813-AE07-C6EB5070D468}" type="sibTrans" cxnId="{25C42B0A-DF9D-4B9B-842D-FC131C901C7D}">
      <dgm:prSet/>
      <dgm:spPr/>
      <dgm:t>
        <a:bodyPr/>
        <a:lstStyle/>
        <a:p>
          <a:endParaRPr lang="pt-BR"/>
        </a:p>
      </dgm:t>
    </dgm:pt>
    <dgm:pt modelId="{4D815FFF-A5DE-442C-9142-D32922647952}">
      <dgm:prSet phldrT="[Texto]" custT="1"/>
      <dgm:spPr/>
      <dgm:t>
        <a:bodyPr/>
        <a:lstStyle/>
        <a:p>
          <a:r>
            <a:rPr lang="pt-BR" sz="1600" b="1" dirty="0" smtClean="0"/>
            <a:t>Cadastro de pessoas</a:t>
          </a:r>
          <a:endParaRPr lang="pt-BR" sz="1600" b="1" dirty="0"/>
        </a:p>
      </dgm:t>
    </dgm:pt>
    <dgm:pt modelId="{A891CECA-BACA-44BA-9C9B-22BF3E749BF0}" type="parTrans" cxnId="{4951A7B1-70DC-479A-8778-CF8691B4CA6D}">
      <dgm:prSet/>
      <dgm:spPr/>
      <dgm:t>
        <a:bodyPr/>
        <a:lstStyle/>
        <a:p>
          <a:endParaRPr lang="pt-BR"/>
        </a:p>
      </dgm:t>
    </dgm:pt>
    <dgm:pt modelId="{EA707F8F-46DF-4272-84CF-56BA98253CBF}" type="sibTrans" cxnId="{4951A7B1-70DC-479A-8778-CF8691B4CA6D}">
      <dgm:prSet/>
      <dgm:spPr/>
      <dgm:t>
        <a:bodyPr/>
        <a:lstStyle/>
        <a:p>
          <a:endParaRPr lang="pt-BR"/>
        </a:p>
      </dgm:t>
    </dgm:pt>
    <dgm:pt modelId="{983B72F7-C903-4022-A34D-222B6BF1FAEF}">
      <dgm:prSet phldrT="[Texto]"/>
      <dgm:spPr/>
      <dgm:t>
        <a:bodyPr/>
        <a:lstStyle/>
        <a:p>
          <a:r>
            <a:rPr lang="pt-BR" dirty="0" smtClean="0"/>
            <a:t>Marcelo</a:t>
          </a:r>
          <a:endParaRPr lang="pt-BR" dirty="0"/>
        </a:p>
      </dgm:t>
    </dgm:pt>
    <dgm:pt modelId="{6E11A4CE-5E3C-47F6-91C5-5E595EF279C0}" type="parTrans" cxnId="{526D78EE-B4D3-4636-B6E4-3C9E4713A800}">
      <dgm:prSet/>
      <dgm:spPr/>
      <dgm:t>
        <a:bodyPr/>
        <a:lstStyle/>
        <a:p>
          <a:endParaRPr lang="pt-BR"/>
        </a:p>
      </dgm:t>
    </dgm:pt>
    <dgm:pt modelId="{0B742773-D6CB-4E8E-92E3-3638AC1FEBB5}" type="sibTrans" cxnId="{526D78EE-B4D3-4636-B6E4-3C9E4713A800}">
      <dgm:prSet/>
      <dgm:spPr/>
      <dgm:t>
        <a:bodyPr/>
        <a:lstStyle/>
        <a:p>
          <a:endParaRPr lang="pt-BR"/>
        </a:p>
      </dgm:t>
    </dgm:pt>
    <dgm:pt modelId="{1E555C40-0821-4744-9605-9F03A19E4319}">
      <dgm:prSet phldrT="[Texto]" custT="1"/>
      <dgm:spPr/>
      <dgm:t>
        <a:bodyPr/>
        <a:lstStyle/>
        <a:p>
          <a:r>
            <a:rPr lang="pt-BR" sz="1600" b="1" dirty="0" smtClean="0"/>
            <a:t>Cadastro de Obras</a:t>
          </a:r>
          <a:endParaRPr lang="pt-BR" sz="1600" b="1" dirty="0"/>
        </a:p>
      </dgm:t>
    </dgm:pt>
    <dgm:pt modelId="{04EF1DE9-41BF-4917-813C-D83DBE071494}" type="parTrans" cxnId="{29BBBBAB-70C5-4E25-B84E-F6CE3BDEA3E3}">
      <dgm:prSet/>
      <dgm:spPr/>
      <dgm:t>
        <a:bodyPr/>
        <a:lstStyle/>
        <a:p>
          <a:endParaRPr lang="pt-BR"/>
        </a:p>
      </dgm:t>
    </dgm:pt>
    <dgm:pt modelId="{F4F81CB9-2F15-42ED-A3C3-FB7F875FD018}" type="sibTrans" cxnId="{29BBBBAB-70C5-4E25-B84E-F6CE3BDEA3E3}">
      <dgm:prSet/>
      <dgm:spPr/>
      <dgm:t>
        <a:bodyPr/>
        <a:lstStyle/>
        <a:p>
          <a:endParaRPr lang="pt-BR"/>
        </a:p>
      </dgm:t>
    </dgm:pt>
    <dgm:pt modelId="{20485D3E-C5D7-4502-8243-4AEC6317D78C}">
      <dgm:prSet phldrT="[Texto]"/>
      <dgm:spPr/>
      <dgm:t>
        <a:bodyPr/>
        <a:lstStyle/>
        <a:p>
          <a:r>
            <a:rPr lang="pt-BR" dirty="0" smtClean="0"/>
            <a:t>Miguel</a:t>
          </a:r>
          <a:endParaRPr lang="pt-BR" dirty="0"/>
        </a:p>
      </dgm:t>
    </dgm:pt>
    <dgm:pt modelId="{6A75AE05-0E26-4D7B-BA08-8652A135E25A}" type="parTrans" cxnId="{80AAB756-5802-4700-9518-2B823B71424C}">
      <dgm:prSet/>
      <dgm:spPr/>
      <dgm:t>
        <a:bodyPr/>
        <a:lstStyle/>
        <a:p>
          <a:endParaRPr lang="pt-BR"/>
        </a:p>
      </dgm:t>
    </dgm:pt>
    <dgm:pt modelId="{33AF4FFC-A14A-4305-9766-A507B59E8BF1}" type="sibTrans" cxnId="{80AAB756-5802-4700-9518-2B823B71424C}">
      <dgm:prSet/>
      <dgm:spPr/>
      <dgm:t>
        <a:bodyPr/>
        <a:lstStyle/>
        <a:p>
          <a:endParaRPr lang="pt-BR"/>
        </a:p>
      </dgm:t>
    </dgm:pt>
    <dgm:pt modelId="{95B000C5-B4D7-4BF4-A3AA-6F7B88D81A38}">
      <dgm:prSet phldrT="[Texto]" custT="1"/>
      <dgm:spPr/>
      <dgm:t>
        <a:bodyPr/>
        <a:lstStyle/>
        <a:p>
          <a:r>
            <a:rPr lang="pt-BR" sz="1600" b="1" dirty="0" smtClean="0"/>
            <a:t>Cadastro de Usuários</a:t>
          </a:r>
          <a:endParaRPr lang="pt-BR" sz="1600" b="1" dirty="0"/>
        </a:p>
      </dgm:t>
    </dgm:pt>
    <dgm:pt modelId="{0030D926-04C4-47F5-856F-085022A40785}" type="parTrans" cxnId="{756A3112-A222-40B7-B990-786E73BE9A94}">
      <dgm:prSet/>
      <dgm:spPr/>
      <dgm:t>
        <a:bodyPr/>
        <a:lstStyle/>
        <a:p>
          <a:endParaRPr lang="pt-BR"/>
        </a:p>
      </dgm:t>
    </dgm:pt>
    <dgm:pt modelId="{16BE51FF-4D88-45D6-B751-D071C71ED7BB}" type="sibTrans" cxnId="{756A3112-A222-40B7-B990-786E73BE9A94}">
      <dgm:prSet/>
      <dgm:spPr/>
      <dgm:t>
        <a:bodyPr/>
        <a:lstStyle/>
        <a:p>
          <a:endParaRPr lang="pt-BR"/>
        </a:p>
      </dgm:t>
    </dgm:pt>
    <dgm:pt modelId="{B010656D-19A5-4D97-8C07-DE916AA561BF}" type="pres">
      <dgm:prSet presAssocID="{CBDCAAD8-3F58-4B01-A7FA-E46EAF8C5E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2DB0CEB-6F2A-4E4D-98E2-E4AC27C81AAB}" type="pres">
      <dgm:prSet presAssocID="{D358DFF3-1FF8-4184-96BC-849C78B31E8C}" presName="composite" presStyleCnt="0"/>
      <dgm:spPr/>
    </dgm:pt>
    <dgm:pt modelId="{6AFCD0D1-E1AA-438D-BF29-217308CDE035}" type="pres">
      <dgm:prSet presAssocID="{D358DFF3-1FF8-4184-96BC-849C78B31E8C}" presName="parTx" presStyleLbl="alignNode1" presStyleIdx="0" presStyleCnt="3" custLinFactNeighborX="2802" custLinFactNeighborY="-6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BC0DBA-5B3D-4A7F-B8B6-BEDEDED23452}" type="pres">
      <dgm:prSet presAssocID="{D358DFF3-1FF8-4184-96BC-849C78B31E8C}" presName="desTx" presStyleLbl="alignAccFollowNode1" presStyleIdx="0" presStyleCnt="3" custLinFactNeighborX="2802" custLinFactNeighborY="-26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C3847F-D4DC-4E30-B1F0-7F1DFCC35E53}" type="pres">
      <dgm:prSet presAssocID="{E84B1093-B48A-4813-AE07-C6EB5070D468}" presName="space" presStyleCnt="0"/>
      <dgm:spPr/>
    </dgm:pt>
    <dgm:pt modelId="{CF9D22DA-5BA9-4C9B-95DF-5F897037D124}" type="pres">
      <dgm:prSet presAssocID="{983B72F7-C903-4022-A34D-222B6BF1FAEF}" presName="composite" presStyleCnt="0"/>
      <dgm:spPr/>
    </dgm:pt>
    <dgm:pt modelId="{B5582B28-7305-4828-8781-C75D38312C29}" type="pres">
      <dgm:prSet presAssocID="{983B72F7-C903-4022-A34D-222B6BF1FAE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F2D863-8397-426F-8348-A6AEB8C7ACD6}" type="pres">
      <dgm:prSet presAssocID="{983B72F7-C903-4022-A34D-222B6BF1FAE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4BC92D-8FF5-4B64-8C07-7DB1FB304F67}" type="pres">
      <dgm:prSet presAssocID="{0B742773-D6CB-4E8E-92E3-3638AC1FEBB5}" presName="space" presStyleCnt="0"/>
      <dgm:spPr/>
    </dgm:pt>
    <dgm:pt modelId="{63708422-5B1C-4C8B-BD8E-37560934EA4B}" type="pres">
      <dgm:prSet presAssocID="{20485D3E-C5D7-4502-8243-4AEC6317D78C}" presName="composite" presStyleCnt="0"/>
      <dgm:spPr/>
    </dgm:pt>
    <dgm:pt modelId="{7FBBB966-7A8E-41D3-A046-C754FD3E9500}" type="pres">
      <dgm:prSet presAssocID="{20485D3E-C5D7-4502-8243-4AEC6317D78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64FCF5-3686-44BF-AC97-226FA223E2BC}" type="pres">
      <dgm:prSet presAssocID="{20485D3E-C5D7-4502-8243-4AEC6317D78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9BBBBAB-70C5-4E25-B84E-F6CE3BDEA3E3}" srcId="{983B72F7-C903-4022-A34D-222B6BF1FAEF}" destId="{1E555C40-0821-4744-9605-9F03A19E4319}" srcOrd="0" destOrd="0" parTransId="{04EF1DE9-41BF-4917-813C-D83DBE071494}" sibTransId="{F4F81CB9-2F15-42ED-A3C3-FB7F875FD018}"/>
    <dgm:cxn modelId="{FA566C1F-7456-450C-AA24-066B7EDB4191}" type="presOf" srcId="{D358DFF3-1FF8-4184-96BC-849C78B31E8C}" destId="{6AFCD0D1-E1AA-438D-BF29-217308CDE035}" srcOrd="0" destOrd="0" presId="urn:microsoft.com/office/officeart/2005/8/layout/hList1"/>
    <dgm:cxn modelId="{756A3112-A222-40B7-B990-786E73BE9A94}" srcId="{20485D3E-C5D7-4502-8243-4AEC6317D78C}" destId="{95B000C5-B4D7-4BF4-A3AA-6F7B88D81A38}" srcOrd="0" destOrd="0" parTransId="{0030D926-04C4-47F5-856F-085022A40785}" sibTransId="{16BE51FF-4D88-45D6-B751-D071C71ED7BB}"/>
    <dgm:cxn modelId="{D0AC480E-C85B-4AB7-82F2-E45DC95C9199}" type="presOf" srcId="{20485D3E-C5D7-4502-8243-4AEC6317D78C}" destId="{7FBBB966-7A8E-41D3-A046-C754FD3E9500}" srcOrd="0" destOrd="0" presId="urn:microsoft.com/office/officeart/2005/8/layout/hList1"/>
    <dgm:cxn modelId="{8B3E0F03-DE15-4E81-A2C2-795A57AAF884}" type="presOf" srcId="{CBDCAAD8-3F58-4B01-A7FA-E46EAF8C5EB8}" destId="{B010656D-19A5-4D97-8C07-DE916AA561BF}" srcOrd="0" destOrd="0" presId="urn:microsoft.com/office/officeart/2005/8/layout/hList1"/>
    <dgm:cxn modelId="{4951A7B1-70DC-479A-8778-CF8691B4CA6D}" srcId="{D358DFF3-1FF8-4184-96BC-849C78B31E8C}" destId="{4D815FFF-A5DE-442C-9142-D32922647952}" srcOrd="0" destOrd="0" parTransId="{A891CECA-BACA-44BA-9C9B-22BF3E749BF0}" sibTransId="{EA707F8F-46DF-4272-84CF-56BA98253CBF}"/>
    <dgm:cxn modelId="{B0233465-D0DC-44AC-ABE8-C54F396041E5}" type="presOf" srcId="{4D815FFF-A5DE-442C-9142-D32922647952}" destId="{7CBC0DBA-5B3D-4A7F-B8B6-BEDEDED23452}" srcOrd="0" destOrd="0" presId="urn:microsoft.com/office/officeart/2005/8/layout/hList1"/>
    <dgm:cxn modelId="{3C823DBB-E28D-4444-94DA-7E61D5B6E08B}" type="presOf" srcId="{95B000C5-B4D7-4BF4-A3AA-6F7B88D81A38}" destId="{2164FCF5-3686-44BF-AC97-226FA223E2BC}" srcOrd="0" destOrd="0" presId="urn:microsoft.com/office/officeart/2005/8/layout/hList1"/>
    <dgm:cxn modelId="{80AAB756-5802-4700-9518-2B823B71424C}" srcId="{CBDCAAD8-3F58-4B01-A7FA-E46EAF8C5EB8}" destId="{20485D3E-C5D7-4502-8243-4AEC6317D78C}" srcOrd="2" destOrd="0" parTransId="{6A75AE05-0E26-4D7B-BA08-8652A135E25A}" sibTransId="{33AF4FFC-A14A-4305-9766-A507B59E8BF1}"/>
    <dgm:cxn modelId="{25C42B0A-DF9D-4B9B-842D-FC131C901C7D}" srcId="{CBDCAAD8-3F58-4B01-A7FA-E46EAF8C5EB8}" destId="{D358DFF3-1FF8-4184-96BC-849C78B31E8C}" srcOrd="0" destOrd="0" parTransId="{72586FB6-BDB1-4CD6-9B40-53DB2325D8C9}" sibTransId="{E84B1093-B48A-4813-AE07-C6EB5070D468}"/>
    <dgm:cxn modelId="{0FC79D64-3C6C-48D1-A23F-102D5CDA5F46}" type="presOf" srcId="{1E555C40-0821-4744-9605-9F03A19E4319}" destId="{FAF2D863-8397-426F-8348-A6AEB8C7ACD6}" srcOrd="0" destOrd="0" presId="urn:microsoft.com/office/officeart/2005/8/layout/hList1"/>
    <dgm:cxn modelId="{D1D7EEF8-34E0-4AC6-9960-12FB1277E975}" type="presOf" srcId="{983B72F7-C903-4022-A34D-222B6BF1FAEF}" destId="{B5582B28-7305-4828-8781-C75D38312C29}" srcOrd="0" destOrd="0" presId="urn:microsoft.com/office/officeart/2005/8/layout/hList1"/>
    <dgm:cxn modelId="{526D78EE-B4D3-4636-B6E4-3C9E4713A800}" srcId="{CBDCAAD8-3F58-4B01-A7FA-E46EAF8C5EB8}" destId="{983B72F7-C903-4022-A34D-222B6BF1FAEF}" srcOrd="1" destOrd="0" parTransId="{6E11A4CE-5E3C-47F6-91C5-5E595EF279C0}" sibTransId="{0B742773-D6CB-4E8E-92E3-3638AC1FEBB5}"/>
    <dgm:cxn modelId="{BE52EEA1-6AB7-4C1F-93B7-ADF6D2E5283C}" type="presParOf" srcId="{B010656D-19A5-4D97-8C07-DE916AA561BF}" destId="{F2DB0CEB-6F2A-4E4D-98E2-E4AC27C81AAB}" srcOrd="0" destOrd="0" presId="urn:microsoft.com/office/officeart/2005/8/layout/hList1"/>
    <dgm:cxn modelId="{35F9401D-52C5-4459-B4D1-DBC5D844145F}" type="presParOf" srcId="{F2DB0CEB-6F2A-4E4D-98E2-E4AC27C81AAB}" destId="{6AFCD0D1-E1AA-438D-BF29-217308CDE035}" srcOrd="0" destOrd="0" presId="urn:microsoft.com/office/officeart/2005/8/layout/hList1"/>
    <dgm:cxn modelId="{669680FE-BFA0-4BFE-88E5-BFBEAC91551B}" type="presParOf" srcId="{F2DB0CEB-6F2A-4E4D-98E2-E4AC27C81AAB}" destId="{7CBC0DBA-5B3D-4A7F-B8B6-BEDEDED23452}" srcOrd="1" destOrd="0" presId="urn:microsoft.com/office/officeart/2005/8/layout/hList1"/>
    <dgm:cxn modelId="{440D82A5-541D-497E-9F19-8E44F0872020}" type="presParOf" srcId="{B010656D-19A5-4D97-8C07-DE916AA561BF}" destId="{C1C3847F-D4DC-4E30-B1F0-7F1DFCC35E53}" srcOrd="1" destOrd="0" presId="urn:microsoft.com/office/officeart/2005/8/layout/hList1"/>
    <dgm:cxn modelId="{EB1CF030-E5D0-4679-8BED-AC3080CC6B80}" type="presParOf" srcId="{B010656D-19A5-4D97-8C07-DE916AA561BF}" destId="{CF9D22DA-5BA9-4C9B-95DF-5F897037D124}" srcOrd="2" destOrd="0" presId="urn:microsoft.com/office/officeart/2005/8/layout/hList1"/>
    <dgm:cxn modelId="{460DC310-1A0A-422C-A0FE-14ABA85C74A0}" type="presParOf" srcId="{CF9D22DA-5BA9-4C9B-95DF-5F897037D124}" destId="{B5582B28-7305-4828-8781-C75D38312C29}" srcOrd="0" destOrd="0" presId="urn:microsoft.com/office/officeart/2005/8/layout/hList1"/>
    <dgm:cxn modelId="{C2A2BB9F-407A-4F65-881D-C0CAC643989D}" type="presParOf" srcId="{CF9D22DA-5BA9-4C9B-95DF-5F897037D124}" destId="{FAF2D863-8397-426F-8348-A6AEB8C7ACD6}" srcOrd="1" destOrd="0" presId="urn:microsoft.com/office/officeart/2005/8/layout/hList1"/>
    <dgm:cxn modelId="{6167FD18-8544-4BE4-819F-89F9543CB0DF}" type="presParOf" srcId="{B010656D-19A5-4D97-8C07-DE916AA561BF}" destId="{674BC92D-8FF5-4B64-8C07-7DB1FB304F67}" srcOrd="3" destOrd="0" presId="urn:microsoft.com/office/officeart/2005/8/layout/hList1"/>
    <dgm:cxn modelId="{67095F6D-6551-49A9-A82B-0484716CF720}" type="presParOf" srcId="{B010656D-19A5-4D97-8C07-DE916AA561BF}" destId="{63708422-5B1C-4C8B-BD8E-37560934EA4B}" srcOrd="4" destOrd="0" presId="urn:microsoft.com/office/officeart/2005/8/layout/hList1"/>
    <dgm:cxn modelId="{A1BF823A-94C4-4F1E-91F7-147AFB692FCD}" type="presParOf" srcId="{63708422-5B1C-4C8B-BD8E-37560934EA4B}" destId="{7FBBB966-7A8E-41D3-A046-C754FD3E9500}" srcOrd="0" destOrd="0" presId="urn:microsoft.com/office/officeart/2005/8/layout/hList1"/>
    <dgm:cxn modelId="{4EE69362-ECEE-477D-B659-7730F746530A}" type="presParOf" srcId="{63708422-5B1C-4C8B-BD8E-37560934EA4B}" destId="{2164FCF5-3686-44BF-AC97-226FA223E2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296C0-179A-42EE-BFD5-2EAA008A718C}">
      <dsp:nvSpPr>
        <dsp:cNvPr id="0" name=""/>
        <dsp:cNvSpPr/>
      </dsp:nvSpPr>
      <dsp:spPr>
        <a:xfrm>
          <a:off x="1280803" y="0"/>
          <a:ext cx="4261809" cy="253051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0772E4-8B20-46A4-AF75-AF6B657A9D87}">
      <dsp:nvSpPr>
        <dsp:cNvPr id="0" name=""/>
        <dsp:cNvSpPr/>
      </dsp:nvSpPr>
      <dsp:spPr>
        <a:xfrm>
          <a:off x="2705883" y="913594"/>
          <a:ext cx="1405947" cy="702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 smtClean="0">
              <a:solidFill>
                <a:schemeClr val="accent1">
                  <a:lumMod val="50000"/>
                </a:schemeClr>
              </a:solidFill>
            </a:rPr>
            <a:t>Catalogar</a:t>
          </a:r>
          <a:endParaRPr lang="pt-BR" sz="2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705883" y="913594"/>
        <a:ext cx="1405947" cy="702805"/>
      </dsp:txXfrm>
    </dsp:sp>
    <dsp:sp modelId="{C9397B11-DE88-49E6-8B41-BDE2AF1DB64B}">
      <dsp:nvSpPr>
        <dsp:cNvPr id="0" name=""/>
        <dsp:cNvSpPr/>
      </dsp:nvSpPr>
      <dsp:spPr>
        <a:xfrm>
          <a:off x="578067" y="1453971"/>
          <a:ext cx="4261809" cy="253051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B0800B-37A4-4658-AC39-7E7D1BD0BD61}">
      <dsp:nvSpPr>
        <dsp:cNvPr id="0" name=""/>
        <dsp:cNvSpPr/>
      </dsp:nvSpPr>
      <dsp:spPr>
        <a:xfrm>
          <a:off x="2005998" y="2375975"/>
          <a:ext cx="1405947" cy="702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 smtClean="0">
              <a:solidFill>
                <a:schemeClr val="accent1">
                  <a:lumMod val="50000"/>
                </a:schemeClr>
              </a:solidFill>
            </a:rPr>
            <a:t>Emprestar</a:t>
          </a:r>
          <a:endParaRPr lang="pt-BR" sz="2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005998" y="2375975"/>
        <a:ext cx="1405947" cy="702805"/>
      </dsp:txXfrm>
    </dsp:sp>
    <dsp:sp modelId="{299AD24F-E3AF-4641-A418-DB159221D6EF}">
      <dsp:nvSpPr>
        <dsp:cNvPr id="0" name=""/>
        <dsp:cNvSpPr/>
      </dsp:nvSpPr>
      <dsp:spPr>
        <a:xfrm>
          <a:off x="1582831" y="3081935"/>
          <a:ext cx="3661554" cy="217464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880DD3-93C0-481A-B8EB-3B9BB12AE3DB}">
      <dsp:nvSpPr>
        <dsp:cNvPr id="0" name=""/>
        <dsp:cNvSpPr/>
      </dsp:nvSpPr>
      <dsp:spPr>
        <a:xfrm>
          <a:off x="2709209" y="3840460"/>
          <a:ext cx="1405947" cy="702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 smtClean="0">
              <a:solidFill>
                <a:schemeClr val="accent1">
                  <a:lumMod val="50000"/>
                </a:schemeClr>
              </a:solidFill>
            </a:rPr>
            <a:t>Descartar</a:t>
          </a:r>
          <a:endParaRPr lang="pt-BR" sz="2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709209" y="3840460"/>
        <a:ext cx="1405947" cy="702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B910B-65B8-4223-9E6E-C21DC10ABCAD}">
      <dsp:nvSpPr>
        <dsp:cNvPr id="0" name=""/>
        <dsp:cNvSpPr/>
      </dsp:nvSpPr>
      <dsp:spPr>
        <a:xfrm>
          <a:off x="1909" y="0"/>
          <a:ext cx="1873860" cy="5328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Cadastro</a:t>
          </a:r>
          <a:endParaRPr lang="pt-BR" sz="2100" kern="1200" dirty="0"/>
        </a:p>
      </dsp:txBody>
      <dsp:txXfrm>
        <a:off x="1909" y="0"/>
        <a:ext cx="1873860" cy="1598577"/>
      </dsp:txXfrm>
    </dsp:sp>
    <dsp:sp modelId="{A752FCB3-27EC-432C-8F0D-5085A8694CCC}">
      <dsp:nvSpPr>
        <dsp:cNvPr id="0" name=""/>
        <dsp:cNvSpPr/>
      </dsp:nvSpPr>
      <dsp:spPr>
        <a:xfrm>
          <a:off x="189295" y="1599585"/>
          <a:ext cx="1499088" cy="61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Pessoas</a:t>
          </a:r>
          <a:endParaRPr lang="pt-BR" sz="1700" kern="1200" dirty="0"/>
        </a:p>
      </dsp:txBody>
      <dsp:txXfrm>
        <a:off x="207350" y="1617640"/>
        <a:ext cx="1462978" cy="580333"/>
      </dsp:txXfrm>
    </dsp:sp>
    <dsp:sp modelId="{63AE2DA5-93E7-4EDF-9437-39F268CE4179}">
      <dsp:nvSpPr>
        <dsp:cNvPr id="0" name=""/>
        <dsp:cNvSpPr/>
      </dsp:nvSpPr>
      <dsp:spPr>
        <a:xfrm>
          <a:off x="189295" y="2310866"/>
          <a:ext cx="1499088" cy="61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Obras</a:t>
          </a:r>
          <a:endParaRPr lang="pt-BR" sz="1700" kern="1200" dirty="0"/>
        </a:p>
      </dsp:txBody>
      <dsp:txXfrm>
        <a:off x="207350" y="2328921"/>
        <a:ext cx="1462978" cy="580333"/>
      </dsp:txXfrm>
    </dsp:sp>
    <dsp:sp modelId="{8566E5BA-96A9-477A-A613-6C9203405F6C}">
      <dsp:nvSpPr>
        <dsp:cNvPr id="0" name=""/>
        <dsp:cNvSpPr/>
      </dsp:nvSpPr>
      <dsp:spPr>
        <a:xfrm>
          <a:off x="189295" y="3022148"/>
          <a:ext cx="1499088" cy="61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editoras</a:t>
          </a:r>
          <a:endParaRPr lang="pt-BR" sz="1700" kern="1200" dirty="0"/>
        </a:p>
      </dsp:txBody>
      <dsp:txXfrm>
        <a:off x="207350" y="3040203"/>
        <a:ext cx="1462978" cy="580333"/>
      </dsp:txXfrm>
    </dsp:sp>
    <dsp:sp modelId="{FD9EE1B7-AD27-4BE5-B69F-F2B86CC0F700}">
      <dsp:nvSpPr>
        <dsp:cNvPr id="0" name=""/>
        <dsp:cNvSpPr/>
      </dsp:nvSpPr>
      <dsp:spPr>
        <a:xfrm>
          <a:off x="189295" y="3733429"/>
          <a:ext cx="1499088" cy="61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Usuário</a:t>
          </a:r>
          <a:endParaRPr lang="pt-BR" sz="1700" kern="1200" dirty="0"/>
        </a:p>
      </dsp:txBody>
      <dsp:txXfrm>
        <a:off x="207350" y="3751484"/>
        <a:ext cx="1462978" cy="580333"/>
      </dsp:txXfrm>
    </dsp:sp>
    <dsp:sp modelId="{18A4461D-A591-4330-A728-6E09CBC3079A}">
      <dsp:nvSpPr>
        <dsp:cNvPr id="0" name=""/>
        <dsp:cNvSpPr/>
      </dsp:nvSpPr>
      <dsp:spPr>
        <a:xfrm>
          <a:off x="189295" y="4444710"/>
          <a:ext cx="1499088" cy="61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Utilitários</a:t>
          </a:r>
          <a:endParaRPr lang="pt-BR" sz="1700" kern="1200" dirty="0"/>
        </a:p>
      </dsp:txBody>
      <dsp:txXfrm>
        <a:off x="207350" y="4462765"/>
        <a:ext cx="1462978" cy="580333"/>
      </dsp:txXfrm>
    </dsp:sp>
    <dsp:sp modelId="{2CB91711-9512-4F6D-9F7A-FB83B2FAC8B6}">
      <dsp:nvSpPr>
        <dsp:cNvPr id="0" name=""/>
        <dsp:cNvSpPr/>
      </dsp:nvSpPr>
      <dsp:spPr>
        <a:xfrm>
          <a:off x="2016309" y="0"/>
          <a:ext cx="1873860" cy="5328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Transações</a:t>
          </a:r>
          <a:endParaRPr lang="pt-BR" sz="2100" kern="1200" dirty="0"/>
        </a:p>
      </dsp:txBody>
      <dsp:txXfrm>
        <a:off x="2016309" y="0"/>
        <a:ext cx="1873860" cy="1598577"/>
      </dsp:txXfrm>
    </dsp:sp>
    <dsp:sp modelId="{652EE5CE-9B56-4CF2-AACF-E267CEA4052D}">
      <dsp:nvSpPr>
        <dsp:cNvPr id="0" name=""/>
        <dsp:cNvSpPr/>
      </dsp:nvSpPr>
      <dsp:spPr>
        <a:xfrm>
          <a:off x="2203695" y="1599032"/>
          <a:ext cx="1499088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Pesquisa ao acervo</a:t>
          </a:r>
          <a:endParaRPr lang="pt-BR" sz="1700" kern="1200" dirty="0"/>
        </a:p>
      </dsp:txBody>
      <dsp:txXfrm>
        <a:off x="2234356" y="1629693"/>
        <a:ext cx="1437766" cy="985532"/>
      </dsp:txXfrm>
    </dsp:sp>
    <dsp:sp modelId="{36D2E54C-CF6B-47D8-9A1D-1CB511D34EE2}">
      <dsp:nvSpPr>
        <dsp:cNvPr id="0" name=""/>
        <dsp:cNvSpPr/>
      </dsp:nvSpPr>
      <dsp:spPr>
        <a:xfrm>
          <a:off x="2203695" y="2806942"/>
          <a:ext cx="1499088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Empréstimos</a:t>
          </a:r>
          <a:endParaRPr lang="pt-BR" sz="1700" kern="1200" dirty="0"/>
        </a:p>
      </dsp:txBody>
      <dsp:txXfrm>
        <a:off x="2234356" y="2837603"/>
        <a:ext cx="1437766" cy="985532"/>
      </dsp:txXfrm>
    </dsp:sp>
    <dsp:sp modelId="{A28019CB-D1D7-4317-B748-5A287182D884}">
      <dsp:nvSpPr>
        <dsp:cNvPr id="0" name=""/>
        <dsp:cNvSpPr/>
      </dsp:nvSpPr>
      <dsp:spPr>
        <a:xfrm>
          <a:off x="2203695" y="4014852"/>
          <a:ext cx="1499088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Relatórios</a:t>
          </a:r>
          <a:endParaRPr lang="pt-BR" sz="1700" kern="1200" dirty="0"/>
        </a:p>
      </dsp:txBody>
      <dsp:txXfrm>
        <a:off x="2234356" y="4045513"/>
        <a:ext cx="1437766" cy="985532"/>
      </dsp:txXfrm>
    </dsp:sp>
    <dsp:sp modelId="{97C85827-3D4B-4A2E-A870-02E3C92C6ADE}">
      <dsp:nvSpPr>
        <dsp:cNvPr id="0" name=""/>
        <dsp:cNvSpPr/>
      </dsp:nvSpPr>
      <dsp:spPr>
        <a:xfrm>
          <a:off x="4030709" y="0"/>
          <a:ext cx="1873860" cy="5328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Financeiro</a:t>
          </a:r>
          <a:endParaRPr lang="pt-BR" sz="2100" kern="1200" dirty="0"/>
        </a:p>
      </dsp:txBody>
      <dsp:txXfrm>
        <a:off x="4030709" y="0"/>
        <a:ext cx="1873860" cy="1598577"/>
      </dsp:txXfrm>
    </dsp:sp>
    <dsp:sp modelId="{BF703621-EE4F-4F3B-9E4D-F2FDC87D52C6}">
      <dsp:nvSpPr>
        <dsp:cNvPr id="0" name=""/>
        <dsp:cNvSpPr/>
      </dsp:nvSpPr>
      <dsp:spPr>
        <a:xfrm>
          <a:off x="4218095" y="1600138"/>
          <a:ext cx="1499088" cy="1606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Operações de caixa</a:t>
          </a:r>
          <a:endParaRPr lang="pt-BR" sz="1700" kern="1200" dirty="0"/>
        </a:p>
      </dsp:txBody>
      <dsp:txXfrm>
        <a:off x="4262002" y="1644045"/>
        <a:ext cx="1411274" cy="1518829"/>
      </dsp:txXfrm>
    </dsp:sp>
    <dsp:sp modelId="{237E9471-61F3-4386-91BE-6233AC4DC9E0}">
      <dsp:nvSpPr>
        <dsp:cNvPr id="0" name=""/>
        <dsp:cNvSpPr/>
      </dsp:nvSpPr>
      <dsp:spPr>
        <a:xfrm>
          <a:off x="4218095" y="3453957"/>
          <a:ext cx="1499088" cy="1606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Contas pagar</a:t>
          </a:r>
          <a:endParaRPr lang="pt-BR" sz="1700" kern="1200" dirty="0"/>
        </a:p>
      </dsp:txBody>
      <dsp:txXfrm>
        <a:off x="4262002" y="3497864"/>
        <a:ext cx="1411274" cy="1518829"/>
      </dsp:txXfrm>
    </dsp:sp>
    <dsp:sp modelId="{64B7A9BC-F60A-451C-AECB-913CFBFBFEB5}">
      <dsp:nvSpPr>
        <dsp:cNvPr id="0" name=""/>
        <dsp:cNvSpPr/>
      </dsp:nvSpPr>
      <dsp:spPr>
        <a:xfrm>
          <a:off x="6045109" y="0"/>
          <a:ext cx="1873860" cy="5328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Manutenção do acervo</a:t>
          </a:r>
          <a:endParaRPr lang="pt-BR" sz="2100" kern="1200" dirty="0"/>
        </a:p>
      </dsp:txBody>
      <dsp:txXfrm>
        <a:off x="6045109" y="0"/>
        <a:ext cx="1873860" cy="1598577"/>
      </dsp:txXfrm>
    </dsp:sp>
    <dsp:sp modelId="{C20C2027-737F-4762-A438-988D8CAE2296}">
      <dsp:nvSpPr>
        <dsp:cNvPr id="0" name=""/>
        <dsp:cNvSpPr/>
      </dsp:nvSpPr>
      <dsp:spPr>
        <a:xfrm>
          <a:off x="6232495" y="1600138"/>
          <a:ext cx="1499088" cy="1606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Descarte</a:t>
          </a:r>
          <a:endParaRPr lang="pt-BR" sz="1700" kern="1200" dirty="0"/>
        </a:p>
      </dsp:txBody>
      <dsp:txXfrm>
        <a:off x="6276402" y="1644045"/>
        <a:ext cx="1411274" cy="1518829"/>
      </dsp:txXfrm>
    </dsp:sp>
    <dsp:sp modelId="{4C435C26-FE32-471B-ABD1-987978283296}">
      <dsp:nvSpPr>
        <dsp:cNvPr id="0" name=""/>
        <dsp:cNvSpPr/>
      </dsp:nvSpPr>
      <dsp:spPr>
        <a:xfrm>
          <a:off x="6232495" y="3453957"/>
          <a:ext cx="1499088" cy="1606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Doações</a:t>
          </a:r>
          <a:endParaRPr lang="pt-BR" sz="1700" kern="1200" dirty="0"/>
        </a:p>
      </dsp:txBody>
      <dsp:txXfrm>
        <a:off x="6276402" y="3497864"/>
        <a:ext cx="1411274" cy="15188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0765-F9A1-4FE2-8DE8-31EB08CE7A0D}">
      <dsp:nvSpPr>
        <dsp:cNvPr id="0" name=""/>
        <dsp:cNvSpPr/>
      </dsp:nvSpPr>
      <dsp:spPr>
        <a:xfrm>
          <a:off x="579144" y="312080"/>
          <a:ext cx="6258653" cy="1358082"/>
        </a:xfrm>
        <a:prstGeom prst="rect">
          <a:avLst/>
        </a:prstGeom>
        <a:gradFill rotWithShape="1">
          <a:gsLst>
            <a:gs pos="0">
              <a:schemeClr val="accent6">
                <a:tint val="20000"/>
                <a:satMod val="180000"/>
                <a:lumMod val="98000"/>
              </a:schemeClr>
            </a:gs>
            <a:gs pos="40000">
              <a:schemeClr val="accent6">
                <a:tint val="30000"/>
                <a:satMod val="260000"/>
                <a:lumMod val="84000"/>
              </a:schemeClr>
            </a:gs>
            <a:gs pos="100000">
              <a:schemeClr val="accent6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6"/>
          </a:solidFill>
          <a:prstDash val="solid"/>
        </a:ln>
        <a:effectLst/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9875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Entidade Pessoas</a:t>
          </a:r>
          <a:endParaRPr lang="pt-BR" sz="2400" b="1" kern="1200" dirty="0"/>
        </a:p>
      </dsp:txBody>
      <dsp:txXfrm>
        <a:off x="579144" y="312080"/>
        <a:ext cx="6258653" cy="1358082"/>
      </dsp:txXfrm>
    </dsp:sp>
    <dsp:sp modelId="{E5C00790-3D59-491C-BE4C-B74D6EB225A4}">
      <dsp:nvSpPr>
        <dsp:cNvPr id="0" name=""/>
        <dsp:cNvSpPr/>
      </dsp:nvSpPr>
      <dsp:spPr>
        <a:xfrm>
          <a:off x="55353" y="195875"/>
          <a:ext cx="1098570" cy="132367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4BA1A6-90E6-4AC0-BB50-144595C41796}">
      <dsp:nvSpPr>
        <dsp:cNvPr id="0" name=""/>
        <dsp:cNvSpPr/>
      </dsp:nvSpPr>
      <dsp:spPr>
        <a:xfrm>
          <a:off x="579144" y="2021755"/>
          <a:ext cx="6258653" cy="1358082"/>
        </a:xfrm>
        <a:prstGeom prst="rect">
          <a:avLst/>
        </a:prstGeom>
        <a:gradFill rotWithShape="1">
          <a:gsLst>
            <a:gs pos="0">
              <a:schemeClr val="accent6">
                <a:tint val="20000"/>
                <a:satMod val="180000"/>
                <a:lumMod val="98000"/>
              </a:schemeClr>
            </a:gs>
            <a:gs pos="40000">
              <a:schemeClr val="accent6">
                <a:tint val="30000"/>
                <a:satMod val="260000"/>
                <a:lumMod val="84000"/>
              </a:schemeClr>
            </a:gs>
            <a:gs pos="100000">
              <a:schemeClr val="accent6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6"/>
          </a:solidFill>
          <a:prstDash val="solid"/>
        </a:ln>
        <a:effectLst/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9875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Entidade Obras</a:t>
          </a:r>
          <a:endParaRPr lang="pt-BR" sz="2400" b="1" kern="1200" dirty="0"/>
        </a:p>
      </dsp:txBody>
      <dsp:txXfrm>
        <a:off x="579144" y="2021755"/>
        <a:ext cx="6258653" cy="1358082"/>
      </dsp:txXfrm>
    </dsp:sp>
    <dsp:sp modelId="{A728AB78-104A-417F-AE01-A5D5F43332E8}">
      <dsp:nvSpPr>
        <dsp:cNvPr id="0" name=""/>
        <dsp:cNvSpPr/>
      </dsp:nvSpPr>
      <dsp:spPr>
        <a:xfrm>
          <a:off x="106946" y="1862264"/>
          <a:ext cx="1039763" cy="14259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5F6FDE-CB48-46B8-AF02-626339EBEDB3}">
      <dsp:nvSpPr>
        <dsp:cNvPr id="0" name=""/>
        <dsp:cNvSpPr/>
      </dsp:nvSpPr>
      <dsp:spPr>
        <a:xfrm>
          <a:off x="579144" y="3731430"/>
          <a:ext cx="6258653" cy="1358082"/>
        </a:xfrm>
        <a:prstGeom prst="rect">
          <a:avLst/>
        </a:prstGeom>
        <a:gradFill rotWithShape="1">
          <a:gsLst>
            <a:gs pos="0">
              <a:schemeClr val="accent6">
                <a:tint val="20000"/>
                <a:satMod val="180000"/>
                <a:lumMod val="98000"/>
              </a:schemeClr>
            </a:gs>
            <a:gs pos="40000">
              <a:schemeClr val="accent6">
                <a:tint val="30000"/>
                <a:satMod val="260000"/>
                <a:lumMod val="84000"/>
              </a:schemeClr>
            </a:gs>
            <a:gs pos="100000">
              <a:schemeClr val="accent6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6"/>
          </a:solidFill>
          <a:prstDash val="solid"/>
        </a:ln>
        <a:effectLst/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9875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Entidade Usuários</a:t>
          </a:r>
          <a:endParaRPr lang="pt-BR" sz="2400" b="1" kern="1200" dirty="0"/>
        </a:p>
      </dsp:txBody>
      <dsp:txXfrm>
        <a:off x="579144" y="3731430"/>
        <a:ext cx="6258653" cy="1358082"/>
      </dsp:txXfrm>
    </dsp:sp>
    <dsp:sp modelId="{77FCCF17-D205-43E3-88CC-C51B6D5E37A9}">
      <dsp:nvSpPr>
        <dsp:cNvPr id="0" name=""/>
        <dsp:cNvSpPr/>
      </dsp:nvSpPr>
      <dsp:spPr>
        <a:xfrm>
          <a:off x="63120" y="3535263"/>
          <a:ext cx="1083036" cy="142598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F5F62-EBBF-493C-8002-881B95D80535}">
      <dsp:nvSpPr>
        <dsp:cNvPr id="0" name=""/>
        <dsp:cNvSpPr/>
      </dsp:nvSpPr>
      <dsp:spPr>
        <a:xfrm>
          <a:off x="-5779472" y="-884761"/>
          <a:ext cx="6882091" cy="688209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5C483C-22BF-4DB6-8072-473411FC9F9A}">
      <dsp:nvSpPr>
        <dsp:cNvPr id="0" name=""/>
        <dsp:cNvSpPr/>
      </dsp:nvSpPr>
      <dsp:spPr>
        <a:xfrm>
          <a:off x="709624" y="511256"/>
          <a:ext cx="7140702" cy="10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1620" tIns="71120" rIns="71120" bIns="7112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 smtClean="0"/>
            <a:t>Neimar</a:t>
          </a:r>
          <a:r>
            <a:rPr lang="pt-BR" sz="2800" kern="1200" dirty="0" smtClean="0"/>
            <a:t> </a:t>
          </a:r>
          <a:endParaRPr lang="pt-BR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/>
            <a:t>Desenvolver cadastro de pessoas </a:t>
          </a:r>
          <a:endParaRPr lang="pt-BR" sz="2200" kern="1200" dirty="0"/>
        </a:p>
      </dsp:txBody>
      <dsp:txXfrm>
        <a:off x="709624" y="511256"/>
        <a:ext cx="7140702" cy="1022513"/>
      </dsp:txXfrm>
    </dsp:sp>
    <dsp:sp modelId="{1B6A2FC1-956E-46E4-A39F-83C806429604}">
      <dsp:nvSpPr>
        <dsp:cNvPr id="0" name=""/>
        <dsp:cNvSpPr/>
      </dsp:nvSpPr>
      <dsp:spPr>
        <a:xfrm>
          <a:off x="70553" y="383442"/>
          <a:ext cx="1278142" cy="127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B4ED2-B682-4806-A3F4-F41B22F130B6}">
      <dsp:nvSpPr>
        <dsp:cNvPr id="0" name=""/>
        <dsp:cNvSpPr/>
      </dsp:nvSpPr>
      <dsp:spPr>
        <a:xfrm>
          <a:off x="1081308" y="2045027"/>
          <a:ext cx="6769018" cy="10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1620" tIns="71120" rIns="71120" bIns="7112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Marcelo</a:t>
          </a:r>
          <a:endParaRPr lang="pt-BR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/>
            <a:t>Cadastros de Obras </a:t>
          </a:r>
          <a:endParaRPr lang="pt-BR" sz="2200" kern="1200" dirty="0"/>
        </a:p>
      </dsp:txBody>
      <dsp:txXfrm>
        <a:off x="1081308" y="2045027"/>
        <a:ext cx="6769018" cy="1022513"/>
      </dsp:txXfrm>
    </dsp:sp>
    <dsp:sp modelId="{23FFB2CD-AE8C-4F55-BAE0-2666384DC3FF}">
      <dsp:nvSpPr>
        <dsp:cNvPr id="0" name=""/>
        <dsp:cNvSpPr/>
      </dsp:nvSpPr>
      <dsp:spPr>
        <a:xfrm>
          <a:off x="442237" y="1917213"/>
          <a:ext cx="1278142" cy="127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04A93C-CCF1-4728-AC30-6CFB23CACF12}">
      <dsp:nvSpPr>
        <dsp:cNvPr id="0" name=""/>
        <dsp:cNvSpPr/>
      </dsp:nvSpPr>
      <dsp:spPr>
        <a:xfrm>
          <a:off x="709624" y="3578797"/>
          <a:ext cx="7140702" cy="10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1620" tIns="71120" rIns="71120" bIns="7112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Miguel</a:t>
          </a:r>
          <a:endParaRPr lang="pt-BR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/>
            <a:t>Cadastro de Usuários</a:t>
          </a:r>
          <a:endParaRPr lang="pt-BR" sz="2200" kern="1200" dirty="0"/>
        </a:p>
      </dsp:txBody>
      <dsp:txXfrm>
        <a:off x="709624" y="3578797"/>
        <a:ext cx="7140702" cy="1022513"/>
      </dsp:txXfrm>
    </dsp:sp>
    <dsp:sp modelId="{795C9F39-6401-4294-8A61-F1486C1274E1}">
      <dsp:nvSpPr>
        <dsp:cNvPr id="0" name=""/>
        <dsp:cNvSpPr/>
      </dsp:nvSpPr>
      <dsp:spPr>
        <a:xfrm>
          <a:off x="70553" y="3450983"/>
          <a:ext cx="1278142" cy="127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CD0D1-E1AA-438D-BF29-217308CDE035}">
      <dsp:nvSpPr>
        <dsp:cNvPr id="0" name=""/>
        <dsp:cNvSpPr/>
      </dsp:nvSpPr>
      <dsp:spPr>
        <a:xfrm>
          <a:off x="72010" y="1307976"/>
          <a:ext cx="2479212" cy="991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err="1" smtClean="0"/>
            <a:t>Neimar</a:t>
          </a:r>
          <a:endParaRPr lang="pt-BR" sz="3700" kern="1200" dirty="0"/>
        </a:p>
      </dsp:txBody>
      <dsp:txXfrm>
        <a:off x="72010" y="1307976"/>
        <a:ext cx="2479212" cy="991685"/>
      </dsp:txXfrm>
    </dsp:sp>
    <dsp:sp modelId="{7CBC0DBA-5B3D-4A7F-B8B6-BEDEDED23452}">
      <dsp:nvSpPr>
        <dsp:cNvPr id="0" name=""/>
        <dsp:cNvSpPr/>
      </dsp:nvSpPr>
      <dsp:spPr>
        <a:xfrm>
          <a:off x="72010" y="2316094"/>
          <a:ext cx="2479212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Cadastro de pessoas</a:t>
          </a:r>
          <a:endParaRPr lang="pt-BR" sz="1600" b="1" kern="1200" dirty="0"/>
        </a:p>
      </dsp:txBody>
      <dsp:txXfrm>
        <a:off x="72010" y="2316094"/>
        <a:ext cx="2479212" cy="1625040"/>
      </dsp:txXfrm>
    </dsp:sp>
    <dsp:sp modelId="{B5582B28-7305-4828-8781-C75D38312C29}">
      <dsp:nvSpPr>
        <dsp:cNvPr id="0" name=""/>
        <dsp:cNvSpPr/>
      </dsp:nvSpPr>
      <dsp:spPr>
        <a:xfrm>
          <a:off x="2828845" y="1367765"/>
          <a:ext cx="2479212" cy="991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Marcelo</a:t>
          </a:r>
          <a:endParaRPr lang="pt-BR" sz="3700" kern="1200" dirty="0"/>
        </a:p>
      </dsp:txBody>
      <dsp:txXfrm>
        <a:off x="2828845" y="1367765"/>
        <a:ext cx="2479212" cy="991685"/>
      </dsp:txXfrm>
    </dsp:sp>
    <dsp:sp modelId="{FAF2D863-8397-426F-8348-A6AEB8C7ACD6}">
      <dsp:nvSpPr>
        <dsp:cNvPr id="0" name=""/>
        <dsp:cNvSpPr/>
      </dsp:nvSpPr>
      <dsp:spPr>
        <a:xfrm>
          <a:off x="2828845" y="2359450"/>
          <a:ext cx="2479212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Cadastro de Obras</a:t>
          </a:r>
          <a:endParaRPr lang="pt-BR" sz="1600" b="1" kern="1200" dirty="0"/>
        </a:p>
      </dsp:txBody>
      <dsp:txXfrm>
        <a:off x="2828845" y="2359450"/>
        <a:ext cx="2479212" cy="1625040"/>
      </dsp:txXfrm>
    </dsp:sp>
    <dsp:sp modelId="{7FBBB966-7A8E-41D3-A046-C754FD3E9500}">
      <dsp:nvSpPr>
        <dsp:cNvPr id="0" name=""/>
        <dsp:cNvSpPr/>
      </dsp:nvSpPr>
      <dsp:spPr>
        <a:xfrm>
          <a:off x="5655148" y="1367765"/>
          <a:ext cx="2479212" cy="991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Miguel</a:t>
          </a:r>
          <a:endParaRPr lang="pt-BR" sz="3700" kern="1200" dirty="0"/>
        </a:p>
      </dsp:txBody>
      <dsp:txXfrm>
        <a:off x="5655148" y="1367765"/>
        <a:ext cx="2479212" cy="991685"/>
      </dsp:txXfrm>
    </dsp:sp>
    <dsp:sp modelId="{2164FCF5-3686-44BF-AC97-226FA223E2BC}">
      <dsp:nvSpPr>
        <dsp:cNvPr id="0" name=""/>
        <dsp:cNvSpPr/>
      </dsp:nvSpPr>
      <dsp:spPr>
        <a:xfrm>
          <a:off x="5655148" y="2359450"/>
          <a:ext cx="2479212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Cadastro de Usuários</a:t>
          </a:r>
          <a:endParaRPr lang="pt-BR" sz="1600" b="1" kern="1200" dirty="0"/>
        </a:p>
      </dsp:txBody>
      <dsp:txXfrm>
        <a:off x="5655148" y="2359450"/>
        <a:ext cx="2479212" cy="1625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3F96E-E551-42B6-AD0F-CAB5211A5B10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BBBF3-C51E-4ED8-92D3-54DB6BFAB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3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BBBF3-C51E-4ED8-92D3-54DB6BFABD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32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BBBF3-C51E-4ED8-92D3-54DB6BFABD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6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BBBF3-C51E-4ED8-92D3-54DB6BFABD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06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0B7F59-5F6C-4C68-921E-E58C87BC73E7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8C8198F-D53F-4E08-86B0-A6D47F04C64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39072" y="2996952"/>
            <a:ext cx="3528392" cy="2736304"/>
          </a:xfrm>
        </p:spPr>
        <p:txBody>
          <a:bodyPr>
            <a:normAutofit fontScale="90000"/>
          </a:bodyPr>
          <a:lstStyle/>
          <a:p>
            <a:pPr algn="ctr">
              <a:lnSpc>
                <a:spcPct val="250000"/>
              </a:lnSpc>
            </a:pPr>
            <a:r>
              <a:rPr lang="pt-BR" b="1" baseline="0" dirty="0" smtClean="0">
                <a:solidFill>
                  <a:srgbClr val="00B050"/>
                </a:solidFill>
              </a:rPr>
              <a:t>Gestão de bibliotecas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395536" y="2132856"/>
            <a:ext cx="3600400" cy="242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220000"/>
              </a:lnSpc>
            </a:pPr>
            <a:r>
              <a:rPr lang="pt-BR" b="1" dirty="0" smtClean="0">
                <a:solidFill>
                  <a:srgbClr val="FF0000"/>
                </a:solidFill>
              </a:rPr>
              <a:t>Apresentação do projeto de desenvolvimento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Resultado de imagem para imagem de biblioteca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-2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6189" r="5839" b="6048"/>
          <a:stretch/>
        </p:blipFill>
        <p:spPr bwMode="auto">
          <a:xfrm>
            <a:off x="4572000" y="0"/>
            <a:ext cx="3672408" cy="259228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3"/>
          <p:cNvSpPr txBox="1">
            <a:spLocks/>
          </p:cNvSpPr>
          <p:nvPr/>
        </p:nvSpPr>
        <p:spPr>
          <a:xfrm>
            <a:off x="395536" y="6409616"/>
            <a:ext cx="8640960" cy="387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ct val="250000"/>
              </a:lnSpc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Engenharia de Software III – 2017/1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5145" y="836712"/>
            <a:ext cx="7024744" cy="745152"/>
          </a:xfrm>
        </p:spPr>
        <p:txBody>
          <a:bodyPr/>
          <a:lstStyle/>
          <a:p>
            <a:r>
              <a:rPr lang="pt-BR" dirty="0" smtClean="0"/>
              <a:t>Abordagem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07904" y="2189272"/>
            <a:ext cx="4112905" cy="38320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Objetivo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Visão geral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Start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Desenvolvimento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Entregas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8" descr="Resultado de imagem para imagem de bibliotec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6189" r="5839" b="6048"/>
          <a:stretch/>
        </p:blipFill>
        <p:spPr bwMode="auto">
          <a:xfrm>
            <a:off x="4575254" y="-9480"/>
            <a:ext cx="3600400" cy="62068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imagem de list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7"/>
            <a:ext cx="1743075" cy="341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024744" cy="1143000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591937"/>
              </p:ext>
            </p:extLst>
          </p:nvPr>
        </p:nvGraphicFramePr>
        <p:xfrm>
          <a:off x="2411760" y="1052736"/>
          <a:ext cx="612068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8" descr="Resultado de imagem para imagem de biblioteca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brightnessContrast bright="-2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6189" r="5839" b="6048"/>
          <a:stretch/>
        </p:blipFill>
        <p:spPr bwMode="auto">
          <a:xfrm>
            <a:off x="4572000" y="0"/>
            <a:ext cx="3600400" cy="62068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7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pt-BR" dirty="0" smtClean="0"/>
              <a:t>Visão</a:t>
            </a:r>
            <a:r>
              <a:rPr lang="pt-BR" baseline="0" dirty="0" smtClean="0"/>
              <a:t> geral</a:t>
            </a:r>
            <a:endParaRPr lang="pt-BR" dirty="0"/>
          </a:p>
        </p:txBody>
      </p:sp>
      <p:pic>
        <p:nvPicPr>
          <p:cNvPr id="4" name="Picture 8" descr="Resultado de imagem para imagem de biblioteca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-2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6189" r="5839" b="6048"/>
          <a:stretch/>
        </p:blipFill>
        <p:spPr bwMode="auto">
          <a:xfrm>
            <a:off x="4572000" y="0"/>
            <a:ext cx="3600400" cy="62068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298012"/>
              </p:ext>
            </p:extLst>
          </p:nvPr>
        </p:nvGraphicFramePr>
        <p:xfrm>
          <a:off x="611560" y="1124744"/>
          <a:ext cx="792088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466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89168"/>
          </a:xfrm>
        </p:spPr>
        <p:txBody>
          <a:bodyPr/>
          <a:lstStyle/>
          <a:p>
            <a:r>
              <a:rPr lang="pt-BR" dirty="0" smtClean="0"/>
              <a:t>Start</a:t>
            </a:r>
            <a:endParaRPr lang="pt-BR" dirty="0"/>
          </a:p>
        </p:txBody>
      </p:sp>
      <p:pic>
        <p:nvPicPr>
          <p:cNvPr id="4" name="Picture 8" descr="Resultado de imagem para imagem de bibliotec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6189" r="5839" b="6048"/>
          <a:stretch/>
        </p:blipFill>
        <p:spPr bwMode="auto">
          <a:xfrm>
            <a:off x="4572000" y="0"/>
            <a:ext cx="3600400" cy="62068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50936725"/>
              </p:ext>
            </p:extLst>
          </p:nvPr>
        </p:nvGraphicFramePr>
        <p:xfrm>
          <a:off x="1043490" y="1340768"/>
          <a:ext cx="741694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40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131163"/>
              </p:ext>
            </p:extLst>
          </p:nvPr>
        </p:nvGraphicFramePr>
        <p:xfrm>
          <a:off x="611560" y="1196752"/>
          <a:ext cx="792088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8" descr="Resultado de imagem para imagem de biblioteca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brightnessContrast bright="-2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6189" r="5839" b="6048"/>
          <a:stretch/>
        </p:blipFill>
        <p:spPr bwMode="auto">
          <a:xfrm>
            <a:off x="4572000" y="0"/>
            <a:ext cx="3600400" cy="62068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4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Entregas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084735"/>
              </p:ext>
            </p:extLst>
          </p:nvPr>
        </p:nvGraphicFramePr>
        <p:xfrm>
          <a:off x="539552" y="1124744"/>
          <a:ext cx="8136904" cy="535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8" descr="Resultado de imagem para imagem de biblioteca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  <a14:imgEffect>
                      <a14:brightnessContrast bright="-2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6189" r="5839" b="6048"/>
          <a:stretch/>
        </p:blipFill>
        <p:spPr bwMode="auto">
          <a:xfrm>
            <a:off x="4572000" y="0"/>
            <a:ext cx="3600400" cy="62068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185</TotalTime>
  <Words>87</Words>
  <Application>Microsoft Office PowerPoint</Application>
  <PresentationFormat>Apresentação na tela (4:3)</PresentationFormat>
  <Paragraphs>51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Austin</vt:lpstr>
      <vt:lpstr>Gestão de bibliotecas</vt:lpstr>
      <vt:lpstr>Abordagem</vt:lpstr>
      <vt:lpstr>Objetivo</vt:lpstr>
      <vt:lpstr>Visão geral</vt:lpstr>
      <vt:lpstr>Start</vt:lpstr>
      <vt:lpstr>Desenvolvimento</vt:lpstr>
      <vt:lpstr>Entregas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 MOISES GOBBI</cp:lastModifiedBy>
  <cp:revision>22</cp:revision>
  <dcterms:created xsi:type="dcterms:W3CDTF">2017-04-19T09:59:51Z</dcterms:created>
  <dcterms:modified xsi:type="dcterms:W3CDTF">2017-04-20T14:38:58Z</dcterms:modified>
</cp:coreProperties>
</file>