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52A-2FCA-4B63-BC34-91A657FB3E39}" type="datetimeFigureOut">
              <a:rPr lang="pt-BR" smtClean="0"/>
              <a:pPr/>
              <a:t>06/08/2013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1E23-E153-40C9-9700-563E2FDD9F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rof.fabiomarques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ADS</a:t>
            </a:r>
            <a:br>
              <a:rPr lang="pt-BR" dirty="0" smtClean="0"/>
            </a:br>
            <a:r>
              <a:rPr lang="pt-BR" dirty="0" smtClean="0"/>
              <a:t>Banco de Dados I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Fábio </a:t>
            </a:r>
            <a:r>
              <a:rPr lang="pt-BR" dirty="0" err="1" smtClean="0">
                <a:solidFill>
                  <a:srgbClr val="002060"/>
                </a:solidFill>
              </a:rPr>
              <a:t>Giulian</a:t>
            </a:r>
            <a:r>
              <a:rPr lang="pt-BR" dirty="0" smtClean="0">
                <a:solidFill>
                  <a:srgbClr val="002060"/>
                </a:solidFill>
              </a:rPr>
              <a:t> Marques</a:t>
            </a:r>
          </a:p>
          <a:p>
            <a:r>
              <a:rPr lang="pt-BR" dirty="0" smtClean="0">
                <a:hlinkClick r:id="rId2"/>
              </a:rPr>
              <a:t>prof.fabiomarques@gmail.com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99717"/>
            <a:ext cx="5328592" cy="1012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67022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</Words>
  <Application>Microsoft Office PowerPoint</Application>
  <PresentationFormat>Apresentação na tela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ADS Banco de Dados I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Fábio</dc:creator>
  <cp:lastModifiedBy>Imagem</cp:lastModifiedBy>
  <cp:revision>13</cp:revision>
  <dcterms:created xsi:type="dcterms:W3CDTF">2012-03-05T11:23:20Z</dcterms:created>
  <dcterms:modified xsi:type="dcterms:W3CDTF">2013-08-06T11:16:41Z</dcterms:modified>
</cp:coreProperties>
</file>