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96" autoAdjust="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5ADA2-095A-435B-B75E-E6A4D16D8F6D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F479D-359F-4292-B819-73B7D77297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3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F479D-359F-4292-B819-73B7D77297B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2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F479D-359F-4292-B819-73B7D77297B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0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9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9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3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42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63AA-08B8-4001-BE4D-1FC589149F19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A96E-8F7B-4C9D-9F3A-72EA82D69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1752600"/>
          </a:xfrm>
        </p:spPr>
        <p:txBody>
          <a:bodyPr/>
          <a:lstStyle/>
          <a:p>
            <a:r>
              <a:rPr lang="pt-BR" dirty="0" smtClean="0"/>
              <a:t>Teste classe menu</a:t>
            </a:r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3421" r="57252" b="8579"/>
          <a:stretch/>
        </p:blipFill>
        <p:spPr bwMode="auto">
          <a:xfrm>
            <a:off x="395536" y="980728"/>
            <a:ext cx="864096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de teste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6" t="9109" r="20170" b="6178"/>
          <a:stretch/>
        </p:blipFill>
        <p:spPr bwMode="auto">
          <a:xfrm>
            <a:off x="467544" y="1124744"/>
            <a:ext cx="849694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31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Apresentação na tela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Resultado de teste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4</cp:revision>
  <dcterms:created xsi:type="dcterms:W3CDTF">2017-08-31T03:02:50Z</dcterms:created>
  <dcterms:modified xsi:type="dcterms:W3CDTF">2017-08-31T03:15:05Z</dcterms:modified>
</cp:coreProperties>
</file>