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 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Sem software local </a:t>
          </a:r>
          <a:endParaRPr lang="pt-BR" sz="16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?</a:t>
          </a:r>
          <a:endParaRPr lang="pt-BR" sz="1400" b="1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Mobilidade</a:t>
          </a:r>
          <a:endParaRPr lang="pt-BR" sz="16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?</a:t>
          </a:r>
          <a:endParaRPr lang="pt-BR" sz="1400" b="1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Recursos locais</a:t>
          </a:r>
          <a:endParaRPr lang="pt-BR" sz="16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?</a:t>
          </a:r>
          <a:endParaRPr lang="pt-BR" sz="1400" b="1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/>
      <dgm:spPr/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/>
      <dgm:spPr/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B41D75AE-2A29-4277-8DBB-D5E9CED79C4D}">
      <dgm:prSet phldrT="[Texto]" phldr="1"/>
      <dgm:spPr/>
      <dgm:t>
        <a:bodyPr/>
        <a:lstStyle/>
        <a:p>
          <a:endParaRPr lang="pt-BR" dirty="0"/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B2A72572-DD94-49F3-9C74-F97F76DD77E8}">
      <dgm:prSet phldrT="[Texto]" phldr="1"/>
      <dgm:spPr/>
      <dgm:t>
        <a:bodyPr/>
        <a:lstStyle/>
        <a:p>
          <a:endParaRPr lang="pt-BR"/>
        </a:p>
      </dgm:t>
    </dgm:pt>
    <dgm:pt modelId="{BE5BBF08-CB6C-410D-95EE-BD5BF25A6309}" type="parTrans" cxnId="{60B80743-7E71-47A9-8589-B22F3F761233}">
      <dgm:prSet/>
      <dgm:spPr/>
      <dgm:t>
        <a:bodyPr/>
        <a:lstStyle/>
        <a:p>
          <a:endParaRPr lang="pt-BR"/>
        </a:p>
      </dgm:t>
    </dgm:pt>
    <dgm:pt modelId="{CFA313D8-C3A9-4765-881F-FD14965CDD61}" type="sibTrans" cxnId="{60B80743-7E71-47A9-8589-B22F3F761233}">
      <dgm:prSet/>
      <dgm:spPr/>
      <dgm:t>
        <a:bodyPr/>
        <a:lstStyle/>
        <a:p>
          <a:endParaRPr lang="pt-BR"/>
        </a:p>
      </dgm:t>
    </dgm:pt>
    <dgm:pt modelId="{8AB1D12E-E418-4915-8CED-6AB0C84761F4}">
      <dgm:prSet phldrT="[Texto]" phldr="1"/>
      <dgm:spPr/>
      <dgm:t>
        <a:bodyPr/>
        <a:lstStyle/>
        <a:p>
          <a:endParaRPr lang="pt-BR"/>
        </a:p>
      </dgm:t>
    </dgm:pt>
    <dgm:pt modelId="{1BE8EC8D-27D7-49EA-907A-2F9B0ACF5DCA}" type="parTrans" cxnId="{8ABF67CD-DAC4-41A3-926E-140CF6F92A23}">
      <dgm:prSet/>
      <dgm:spPr/>
      <dgm:t>
        <a:bodyPr/>
        <a:lstStyle/>
        <a:p>
          <a:endParaRPr lang="pt-BR"/>
        </a:p>
      </dgm:t>
    </dgm:pt>
    <dgm:pt modelId="{293C271F-A78D-436A-A6CB-17A318394333}" type="sibTrans" cxnId="{8ABF67CD-DAC4-41A3-926E-140CF6F92A23}">
      <dgm:prSet/>
      <dgm:spPr/>
      <dgm:t>
        <a:bodyPr/>
        <a:lstStyle/>
        <a:p>
          <a:endParaRPr lang="pt-BR"/>
        </a:p>
      </dgm:t>
    </dgm:pt>
    <dgm:pt modelId="{AC6C1CB8-BE46-44FC-93D0-1A13ABC82896}">
      <dgm:prSet phldrT="[Texto]" phldr="1"/>
      <dgm:spPr/>
      <dgm:t>
        <a:bodyPr/>
        <a:lstStyle/>
        <a:p>
          <a:endParaRPr lang="pt-BR"/>
        </a:p>
      </dgm:t>
    </dgm:pt>
    <dgm:pt modelId="{368D3FFA-1706-4155-9796-459F27FB3F7F}" type="parTrans" cxnId="{E985D23C-CEF3-49BA-B2AA-6039D6462C30}">
      <dgm:prSet/>
      <dgm:spPr/>
      <dgm:t>
        <a:bodyPr/>
        <a:lstStyle/>
        <a:p>
          <a:endParaRPr lang="pt-BR"/>
        </a:p>
      </dgm:t>
    </dgm:pt>
    <dgm:pt modelId="{47583708-E552-4706-B015-578F522A21EB}" type="sibTrans" cxnId="{E985D23C-CEF3-49BA-B2AA-6039D6462C30}">
      <dgm:prSet/>
      <dgm:spPr/>
      <dgm:t>
        <a:bodyPr/>
        <a:lstStyle/>
        <a:p>
          <a:endParaRPr lang="pt-BR"/>
        </a:p>
      </dgm:t>
    </dgm:pt>
    <dgm:pt modelId="{AAC17C87-31E8-4276-B5AF-B8910E5CA9AA}">
      <dgm:prSet phldrT="[Texto]" phldr="1"/>
      <dgm:spPr/>
      <dgm:t>
        <a:bodyPr/>
        <a:lstStyle/>
        <a:p>
          <a:endParaRPr lang="pt-BR"/>
        </a:p>
      </dgm:t>
    </dgm:pt>
    <dgm:pt modelId="{7EA781CD-E6A2-4979-963F-9C9A0A1B2730}" type="parTrans" cxnId="{3CFC8CA8-DC62-44AE-9367-B51D186B6958}">
      <dgm:prSet/>
      <dgm:spPr/>
      <dgm:t>
        <a:bodyPr/>
        <a:lstStyle/>
        <a:p>
          <a:endParaRPr lang="pt-BR"/>
        </a:p>
      </dgm:t>
    </dgm:pt>
    <dgm:pt modelId="{B37090C3-402B-4158-91BD-832F4000D4BA}" type="sibTrans" cxnId="{3CFC8CA8-DC62-44AE-9367-B51D186B6958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phldr="1"/>
      <dgm:spPr/>
      <dgm:t>
        <a:bodyPr/>
        <a:lstStyle/>
        <a:p>
          <a:endParaRPr lang="pt-BR" dirty="0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phldr="1"/>
      <dgm:spPr/>
      <dgm:t>
        <a:bodyPr/>
        <a:lstStyle/>
        <a:p>
          <a:endParaRPr lang="pt-BR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phldr="1"/>
      <dgm:spPr/>
      <dgm:t>
        <a:bodyPr/>
        <a:lstStyle/>
        <a:p>
          <a:endParaRPr lang="pt-BR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971BC93-77C3-4078-A105-8597E86CC05C}" type="pres">
      <dgm:prSet presAssocID="{09E1FA74-CAD4-4D8F-8C9F-47DB10A12E4C}" presName="layout" presStyleCnt="0">
        <dgm:presLayoutVars>
          <dgm:chMax/>
          <dgm:chPref/>
          <dgm:dir/>
          <dgm:resizeHandles/>
        </dgm:presLayoutVars>
      </dgm:prSet>
      <dgm:spPr/>
    </dgm:pt>
    <dgm:pt modelId="{1AE39575-5131-457E-87D9-250C20E4AF30}" type="pres">
      <dgm:prSet presAssocID="{B41D75AE-2A29-4277-8DBB-D5E9CED79C4D}" presName="root" presStyleCnt="0">
        <dgm:presLayoutVars>
          <dgm:chMax/>
          <dgm:chPref/>
        </dgm:presLayoutVars>
      </dgm:prSet>
      <dgm:spPr/>
    </dgm:pt>
    <dgm:pt modelId="{118FBAA4-28AC-4EB8-89A4-219E83C3BCBE}" type="pres">
      <dgm:prSet presAssocID="{B41D75AE-2A29-4277-8DBB-D5E9CED79C4D}" presName="rootComposite" presStyleCnt="0">
        <dgm:presLayoutVars/>
      </dgm:prSet>
      <dgm:spPr/>
    </dgm:pt>
    <dgm:pt modelId="{78E90345-FE91-47A7-8E8D-7EC91F8F325D}" type="pres">
      <dgm:prSet presAssocID="{B41D75AE-2A29-4277-8DBB-D5E9CED79C4D}" presName="ParentAccent" presStyleLbl="alignNode1" presStyleIdx="0" presStyleCnt="2"/>
      <dgm:spPr/>
    </dgm:pt>
    <dgm:pt modelId="{442AB41D-A8B9-4C81-AFE5-A9DDC7C501DB}" type="pres">
      <dgm:prSet presAssocID="{B41D75AE-2A29-4277-8DBB-D5E9CED79C4D}" presName="ParentSmallAccent" presStyleLbl="fgAcc1" presStyleIdx="0" presStyleCnt="2"/>
      <dgm:spPr/>
    </dgm:pt>
    <dgm:pt modelId="{F0A18B1E-4B8C-49D0-A2C5-B72A0992791A}" type="pres">
      <dgm:prSet presAssocID="{B41D75AE-2A29-4277-8DBB-D5E9CED79C4D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0FA6566D-FEDB-48F5-ABEA-024A465C109F}" type="pres">
      <dgm:prSet presAssocID="{B41D75AE-2A29-4277-8DBB-D5E9CED79C4D}" presName="childShape" presStyleCnt="0">
        <dgm:presLayoutVars>
          <dgm:chMax val="0"/>
          <dgm:chPref val="0"/>
        </dgm:presLayoutVars>
      </dgm:prSet>
      <dgm:spPr/>
    </dgm:pt>
    <dgm:pt modelId="{62A25A0F-804E-414B-B883-656CEF17090B}" type="pres">
      <dgm:prSet presAssocID="{B2A72572-DD94-49F3-9C74-F97F76DD77E8}" presName="childComposite" presStyleCnt="0">
        <dgm:presLayoutVars>
          <dgm:chMax val="0"/>
          <dgm:chPref val="0"/>
        </dgm:presLayoutVars>
      </dgm:prSet>
      <dgm:spPr/>
    </dgm:pt>
    <dgm:pt modelId="{8A80B33F-319E-4097-BABE-6D06200B4059}" type="pres">
      <dgm:prSet presAssocID="{B2A72572-DD94-49F3-9C74-F97F76DD77E8}" presName="ChildAccent" presStyleLbl="solidFgAcc1" presStyleIdx="0" presStyleCnt="6"/>
      <dgm:spPr/>
    </dgm:pt>
    <dgm:pt modelId="{22C7BCBD-CEEE-4C3C-8575-8FCB6CDA438E}" type="pres">
      <dgm:prSet presAssocID="{B2A72572-DD94-49F3-9C74-F97F76DD77E8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14E1039-AB1A-451F-B96D-3478333B02AD}" type="pres">
      <dgm:prSet presAssocID="{8AB1D12E-E418-4915-8CED-6AB0C84761F4}" presName="childComposite" presStyleCnt="0">
        <dgm:presLayoutVars>
          <dgm:chMax val="0"/>
          <dgm:chPref val="0"/>
        </dgm:presLayoutVars>
      </dgm:prSet>
      <dgm:spPr/>
    </dgm:pt>
    <dgm:pt modelId="{FDEBDDC6-2C76-49BA-AA17-2EC6B30C86BD}" type="pres">
      <dgm:prSet presAssocID="{8AB1D12E-E418-4915-8CED-6AB0C84761F4}" presName="ChildAccent" presStyleLbl="solidFgAcc1" presStyleIdx="1" presStyleCnt="6"/>
      <dgm:spPr/>
    </dgm:pt>
    <dgm:pt modelId="{B93FB06B-349E-4C46-9386-C2A7693F919C}" type="pres">
      <dgm:prSet presAssocID="{8AB1D12E-E418-4915-8CED-6AB0C84761F4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FAF6DA5-2465-4BF5-9700-5D88837B55E0}" type="pres">
      <dgm:prSet presAssocID="{AC6C1CB8-BE46-44FC-93D0-1A13ABC82896}" presName="childComposite" presStyleCnt="0">
        <dgm:presLayoutVars>
          <dgm:chMax val="0"/>
          <dgm:chPref val="0"/>
        </dgm:presLayoutVars>
      </dgm:prSet>
      <dgm:spPr/>
    </dgm:pt>
    <dgm:pt modelId="{F1021B75-F18F-4829-9EBD-5BA808E16033}" type="pres">
      <dgm:prSet presAssocID="{AC6C1CB8-BE46-44FC-93D0-1A13ABC82896}" presName="ChildAccent" presStyleLbl="solidFgAcc1" presStyleIdx="2" presStyleCnt="6"/>
      <dgm:spPr/>
    </dgm:pt>
    <dgm:pt modelId="{3094B189-7DCD-4266-B46D-8752B3C3A89E}" type="pres">
      <dgm:prSet presAssocID="{AC6C1CB8-BE46-44FC-93D0-1A13ABC82896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4739CC76-1879-4428-9113-81461854485F}" type="pres">
      <dgm:prSet presAssocID="{AAC17C87-31E8-4276-B5AF-B8910E5CA9AA}" presName="root" presStyleCnt="0">
        <dgm:presLayoutVars>
          <dgm:chMax/>
          <dgm:chPref/>
        </dgm:presLayoutVars>
      </dgm:prSet>
      <dgm:spPr/>
    </dgm:pt>
    <dgm:pt modelId="{1005F66E-C10C-47D4-A53B-66F12BDBC241}" type="pres">
      <dgm:prSet presAssocID="{AAC17C87-31E8-4276-B5AF-B8910E5CA9AA}" presName="rootComposite" presStyleCnt="0">
        <dgm:presLayoutVars/>
      </dgm:prSet>
      <dgm:spPr/>
    </dgm:pt>
    <dgm:pt modelId="{1101818C-F9E6-48B1-8106-9EDF7C77010F}" type="pres">
      <dgm:prSet presAssocID="{AAC17C87-31E8-4276-B5AF-B8910E5CA9AA}" presName="ParentAccent" presStyleLbl="alignNode1" presStyleIdx="1" presStyleCnt="2"/>
      <dgm:spPr/>
    </dgm:pt>
    <dgm:pt modelId="{84502440-DF3A-49DD-9E3E-7B520195C2F2}" type="pres">
      <dgm:prSet presAssocID="{AAC17C87-31E8-4276-B5AF-B8910E5CA9AA}" presName="ParentSmallAccent" presStyleLbl="fgAcc1" presStyleIdx="1" presStyleCnt="2"/>
      <dgm:spPr/>
    </dgm:pt>
    <dgm:pt modelId="{920C1E90-5036-40EE-8B7B-C03BC172C6F4}" type="pres">
      <dgm:prSet presAssocID="{AAC17C87-31E8-4276-B5AF-B8910E5CA9AA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8916CAB2-5D03-4865-BE99-9310931B985C}" type="pres">
      <dgm:prSet presAssocID="{AAC17C87-31E8-4276-B5AF-B8910E5CA9AA}" presName="childShape" presStyleCnt="0">
        <dgm:presLayoutVars>
          <dgm:chMax val="0"/>
          <dgm:chPref val="0"/>
        </dgm:presLayoutVars>
      </dgm:prSet>
      <dgm:spPr/>
    </dgm:pt>
    <dgm:pt modelId="{108F68D3-5B08-4715-A9C5-FF97D1351BC4}" type="pres">
      <dgm:prSet presAssocID="{22AB3F71-BC8F-4768-888B-F6E1856CFD5B}" presName="childComposite" presStyleCnt="0">
        <dgm:presLayoutVars>
          <dgm:chMax val="0"/>
          <dgm:chPref val="0"/>
        </dgm:presLayoutVars>
      </dgm:prSet>
      <dgm:spPr/>
    </dgm:pt>
    <dgm:pt modelId="{AC7AB7D7-9945-4B50-9E90-95E126A5DEAB}" type="pres">
      <dgm:prSet presAssocID="{22AB3F71-BC8F-4768-888B-F6E1856CFD5B}" presName="ChildAccent" presStyleLbl="solidFgAcc1" presStyleIdx="3" presStyleCnt="6"/>
      <dgm:spPr/>
    </dgm:pt>
    <dgm:pt modelId="{D13322E5-B7AE-4570-A9FC-84DF641F4452}" type="pres">
      <dgm:prSet presAssocID="{22AB3F71-BC8F-4768-888B-F6E1856CFD5B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4D70E1E-E0BB-4881-94EE-5A0B1EA590AE}" type="pres">
      <dgm:prSet presAssocID="{3973E519-921D-4357-808F-65EA81567642}" presName="childComposite" presStyleCnt="0">
        <dgm:presLayoutVars>
          <dgm:chMax val="0"/>
          <dgm:chPref val="0"/>
        </dgm:presLayoutVars>
      </dgm:prSet>
      <dgm:spPr/>
    </dgm:pt>
    <dgm:pt modelId="{51818F82-5864-453D-89E1-3C9A291A4AF3}" type="pres">
      <dgm:prSet presAssocID="{3973E519-921D-4357-808F-65EA81567642}" presName="ChildAccent" presStyleLbl="solidFgAcc1" presStyleIdx="4" presStyleCnt="6"/>
      <dgm:spPr/>
    </dgm:pt>
    <dgm:pt modelId="{37B72757-B95B-4606-93FF-4ADF0BB6D429}" type="pres">
      <dgm:prSet presAssocID="{3973E519-921D-4357-808F-65EA81567642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FEBF50CC-C092-4B47-ACC4-1B61B3D473F4}" type="pres">
      <dgm:prSet presAssocID="{25E09C33-42FD-4F52-8CB0-452BF541B7EE}" presName="childComposite" presStyleCnt="0">
        <dgm:presLayoutVars>
          <dgm:chMax val="0"/>
          <dgm:chPref val="0"/>
        </dgm:presLayoutVars>
      </dgm:prSet>
      <dgm:spPr/>
    </dgm:pt>
    <dgm:pt modelId="{EF37E1C5-C3F1-4532-9E9C-884D1DE44A7F}" type="pres">
      <dgm:prSet presAssocID="{25E09C33-42FD-4F52-8CB0-452BF541B7EE}" presName="ChildAccent" presStyleLbl="solidFgAcc1" presStyleIdx="5" presStyleCnt="6"/>
      <dgm:spPr/>
    </dgm:pt>
    <dgm:pt modelId="{310F8D48-7B6A-4438-922B-86FD094F44BF}" type="pres">
      <dgm:prSet presAssocID="{25E09C33-42FD-4F52-8CB0-452BF541B7EE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1B1CFBD-C7CF-48AB-9083-40917936C34C}" type="presOf" srcId="{22AB3F71-BC8F-4768-888B-F6E1856CFD5B}" destId="{D13322E5-B7AE-4570-A9FC-84DF641F4452}" srcOrd="0" destOrd="0" presId="urn:microsoft.com/office/officeart/2008/layout/SquareAccentList"/>
    <dgm:cxn modelId="{20432680-5755-4423-833B-CC830ADE86E0}" type="presOf" srcId="{AC6C1CB8-BE46-44FC-93D0-1A13ABC82896}" destId="{3094B189-7DCD-4266-B46D-8752B3C3A89E}" srcOrd="0" destOrd="0" presId="urn:microsoft.com/office/officeart/2008/layout/SquareAccentList"/>
    <dgm:cxn modelId="{9A6ED448-CFA2-47B1-840B-9E2EC9DFCAC6}" type="presOf" srcId="{8AB1D12E-E418-4915-8CED-6AB0C84761F4}" destId="{B93FB06B-349E-4C46-9386-C2A7693F919C}" srcOrd="0" destOrd="0" presId="urn:microsoft.com/office/officeart/2008/layout/SquareAccentList"/>
    <dgm:cxn modelId="{60B80743-7E71-47A9-8589-B22F3F761233}" srcId="{B41D75AE-2A29-4277-8DBB-D5E9CED79C4D}" destId="{B2A72572-DD94-49F3-9C74-F97F76DD77E8}" srcOrd="0" destOrd="0" parTransId="{BE5BBF08-CB6C-410D-95EE-BD5BF25A6309}" sibTransId="{CFA313D8-C3A9-4765-881F-FD14965CDD61}"/>
    <dgm:cxn modelId="{72C0EA02-CE57-4BCE-9DFC-77D06D07A6E0}" type="presOf" srcId="{09E1FA74-CAD4-4D8F-8C9F-47DB10A12E4C}" destId="{2971BC93-77C3-4078-A105-8597E86CC05C}" srcOrd="0" destOrd="0" presId="urn:microsoft.com/office/officeart/2008/layout/SquareAccentList"/>
    <dgm:cxn modelId="{1F206E67-18A9-468B-81B0-CFC639595DB4}" type="presOf" srcId="{AAC17C87-31E8-4276-B5AF-B8910E5CA9AA}" destId="{920C1E90-5036-40EE-8B7B-C03BC172C6F4}" srcOrd="0" destOrd="0" presId="urn:microsoft.com/office/officeart/2008/layout/SquareAccentList"/>
    <dgm:cxn modelId="{47F9B3B4-FA63-45BD-B156-69D5C1732BE8}" srcId="{AAC17C87-31E8-4276-B5AF-B8910E5CA9AA}" destId="{22AB3F71-BC8F-4768-888B-F6E1856CFD5B}" srcOrd="0" destOrd="0" parTransId="{72548C30-62AA-4264-A91B-6E316ED2D1D5}" sibTransId="{C9F02517-C147-4C66-A0F0-11E0F557FBA6}"/>
    <dgm:cxn modelId="{1DC85611-0410-4ED4-8902-8BD2FFC85606}" type="presOf" srcId="{3973E519-921D-4357-808F-65EA81567642}" destId="{37B72757-B95B-4606-93FF-4ADF0BB6D429}" srcOrd="0" destOrd="0" presId="urn:microsoft.com/office/officeart/2008/layout/SquareAccentList"/>
    <dgm:cxn modelId="{8ABF67CD-DAC4-41A3-926E-140CF6F92A23}" srcId="{B41D75AE-2A29-4277-8DBB-D5E9CED79C4D}" destId="{8AB1D12E-E418-4915-8CED-6AB0C84761F4}" srcOrd="1" destOrd="0" parTransId="{1BE8EC8D-27D7-49EA-907A-2F9B0ACF5DCA}" sibTransId="{293C271F-A78D-436A-A6CB-17A318394333}"/>
    <dgm:cxn modelId="{3CFC8CA8-DC62-44AE-9367-B51D186B6958}" srcId="{09E1FA74-CAD4-4D8F-8C9F-47DB10A12E4C}" destId="{AAC17C87-31E8-4276-B5AF-B8910E5CA9AA}" srcOrd="1" destOrd="0" parTransId="{7EA781CD-E6A2-4979-963F-9C9A0A1B2730}" sibTransId="{B37090C3-402B-4158-91BD-832F4000D4BA}"/>
    <dgm:cxn modelId="{E985D23C-CEF3-49BA-B2AA-6039D6462C30}" srcId="{B41D75AE-2A29-4277-8DBB-D5E9CED79C4D}" destId="{AC6C1CB8-BE46-44FC-93D0-1A13ABC82896}" srcOrd="2" destOrd="0" parTransId="{368D3FFA-1706-4155-9796-459F27FB3F7F}" sibTransId="{47583708-E552-4706-B015-578F522A21EB}"/>
    <dgm:cxn modelId="{762F7717-D26E-4D1C-A6FD-498F6E1B02A3}" srcId="{AAC17C87-31E8-4276-B5AF-B8910E5CA9AA}" destId="{3973E519-921D-4357-808F-65EA81567642}" srcOrd="1" destOrd="0" parTransId="{74AF20CE-7799-4C8E-A894-EE0C2D449A5F}" sibTransId="{ED0B01CC-F5BD-4E3D-9811-96F476147302}"/>
    <dgm:cxn modelId="{2FFE2D2F-5254-486D-A83F-5A8A96275BDB}" srcId="{AAC17C87-31E8-4276-B5AF-B8910E5CA9AA}" destId="{25E09C33-42FD-4F52-8CB0-452BF541B7EE}" srcOrd="2" destOrd="0" parTransId="{2E5C60CF-085B-4C66-A01B-83A3AF9AC5CE}" sibTransId="{F9299BC1-DA27-4702-A02B-E2D61037A6E5}"/>
    <dgm:cxn modelId="{8AA5F746-7156-4DB2-A9F1-5EE035A94C1A}" type="presOf" srcId="{25E09C33-42FD-4F52-8CB0-452BF541B7EE}" destId="{310F8D48-7B6A-4438-922B-86FD094F44BF}" srcOrd="0" destOrd="0" presId="urn:microsoft.com/office/officeart/2008/layout/SquareAccentList"/>
    <dgm:cxn modelId="{94F1B5B2-61A2-400D-A8C6-E55B5540F793}" type="presOf" srcId="{B41D75AE-2A29-4277-8DBB-D5E9CED79C4D}" destId="{F0A18B1E-4B8C-49D0-A2C5-B72A0992791A}" srcOrd="0" destOrd="0" presId="urn:microsoft.com/office/officeart/2008/layout/SquareAccentList"/>
    <dgm:cxn modelId="{22916866-A373-422E-8CBF-39C46B6193BE}" type="presOf" srcId="{B2A72572-DD94-49F3-9C74-F97F76DD77E8}" destId="{22C7BCBD-CEEE-4C3C-8575-8FCB6CDA438E}" srcOrd="0" destOrd="0" presId="urn:microsoft.com/office/officeart/2008/layout/SquareAccentList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064285E3-34A1-4473-AFA2-984276405DD6}" type="presParOf" srcId="{2971BC93-77C3-4078-A105-8597E86CC05C}" destId="{1AE39575-5131-457E-87D9-250C20E4AF30}" srcOrd="0" destOrd="0" presId="urn:microsoft.com/office/officeart/2008/layout/SquareAccentList"/>
    <dgm:cxn modelId="{6FBA1FB6-3AEF-4196-91D5-1E807F540EF6}" type="presParOf" srcId="{1AE39575-5131-457E-87D9-250C20E4AF30}" destId="{118FBAA4-28AC-4EB8-89A4-219E83C3BCBE}" srcOrd="0" destOrd="0" presId="urn:microsoft.com/office/officeart/2008/layout/SquareAccentList"/>
    <dgm:cxn modelId="{C89C8E44-B260-4647-98D2-09067DCA96B7}" type="presParOf" srcId="{118FBAA4-28AC-4EB8-89A4-219E83C3BCBE}" destId="{78E90345-FE91-47A7-8E8D-7EC91F8F325D}" srcOrd="0" destOrd="0" presId="urn:microsoft.com/office/officeart/2008/layout/SquareAccentList"/>
    <dgm:cxn modelId="{62B0852E-194D-4851-A725-4B11E4EB9B80}" type="presParOf" srcId="{118FBAA4-28AC-4EB8-89A4-219E83C3BCBE}" destId="{442AB41D-A8B9-4C81-AFE5-A9DDC7C501DB}" srcOrd="1" destOrd="0" presId="urn:microsoft.com/office/officeart/2008/layout/SquareAccentList"/>
    <dgm:cxn modelId="{6CD04290-FCC8-4B09-8AA6-49294D463217}" type="presParOf" srcId="{118FBAA4-28AC-4EB8-89A4-219E83C3BCBE}" destId="{F0A18B1E-4B8C-49D0-A2C5-B72A0992791A}" srcOrd="2" destOrd="0" presId="urn:microsoft.com/office/officeart/2008/layout/SquareAccentList"/>
    <dgm:cxn modelId="{05DFAC3D-505B-4515-ACD2-97604A8BE151}" type="presParOf" srcId="{1AE39575-5131-457E-87D9-250C20E4AF30}" destId="{0FA6566D-FEDB-48F5-ABEA-024A465C109F}" srcOrd="1" destOrd="0" presId="urn:microsoft.com/office/officeart/2008/layout/SquareAccentList"/>
    <dgm:cxn modelId="{70D09C4E-D529-4E3B-8D21-E233E1ABF527}" type="presParOf" srcId="{0FA6566D-FEDB-48F5-ABEA-024A465C109F}" destId="{62A25A0F-804E-414B-B883-656CEF17090B}" srcOrd="0" destOrd="0" presId="urn:microsoft.com/office/officeart/2008/layout/SquareAccentList"/>
    <dgm:cxn modelId="{3D22A1D3-A3A9-4474-A2D7-685D833743C9}" type="presParOf" srcId="{62A25A0F-804E-414B-B883-656CEF17090B}" destId="{8A80B33F-319E-4097-BABE-6D06200B4059}" srcOrd="0" destOrd="0" presId="urn:microsoft.com/office/officeart/2008/layout/SquareAccentList"/>
    <dgm:cxn modelId="{18EB0A53-4332-4257-AB55-63DA3B0BFD82}" type="presParOf" srcId="{62A25A0F-804E-414B-B883-656CEF17090B}" destId="{22C7BCBD-CEEE-4C3C-8575-8FCB6CDA438E}" srcOrd="1" destOrd="0" presId="urn:microsoft.com/office/officeart/2008/layout/SquareAccentList"/>
    <dgm:cxn modelId="{5823D72D-3540-4A8B-B387-7192795A683F}" type="presParOf" srcId="{0FA6566D-FEDB-48F5-ABEA-024A465C109F}" destId="{714E1039-AB1A-451F-B96D-3478333B02AD}" srcOrd="1" destOrd="0" presId="urn:microsoft.com/office/officeart/2008/layout/SquareAccentList"/>
    <dgm:cxn modelId="{92CD0294-1722-4E79-BA90-97CD3DD70786}" type="presParOf" srcId="{714E1039-AB1A-451F-B96D-3478333B02AD}" destId="{FDEBDDC6-2C76-49BA-AA17-2EC6B30C86BD}" srcOrd="0" destOrd="0" presId="urn:microsoft.com/office/officeart/2008/layout/SquareAccentList"/>
    <dgm:cxn modelId="{B0FF0511-8CA4-4F72-8C5B-73521FE41346}" type="presParOf" srcId="{714E1039-AB1A-451F-B96D-3478333B02AD}" destId="{B93FB06B-349E-4C46-9386-C2A7693F919C}" srcOrd="1" destOrd="0" presId="urn:microsoft.com/office/officeart/2008/layout/SquareAccentList"/>
    <dgm:cxn modelId="{CA2B5D92-EB9C-44E3-B458-849C11F32090}" type="presParOf" srcId="{0FA6566D-FEDB-48F5-ABEA-024A465C109F}" destId="{5FAF6DA5-2465-4BF5-9700-5D88837B55E0}" srcOrd="2" destOrd="0" presId="urn:microsoft.com/office/officeart/2008/layout/SquareAccentList"/>
    <dgm:cxn modelId="{07C6BB04-A71E-493F-B159-CE6831D71A16}" type="presParOf" srcId="{5FAF6DA5-2465-4BF5-9700-5D88837B55E0}" destId="{F1021B75-F18F-4829-9EBD-5BA808E16033}" srcOrd="0" destOrd="0" presId="urn:microsoft.com/office/officeart/2008/layout/SquareAccentList"/>
    <dgm:cxn modelId="{6134D06E-0E1A-4949-8043-06C5BFC99124}" type="presParOf" srcId="{5FAF6DA5-2465-4BF5-9700-5D88837B55E0}" destId="{3094B189-7DCD-4266-B46D-8752B3C3A89E}" srcOrd="1" destOrd="0" presId="urn:microsoft.com/office/officeart/2008/layout/SquareAccentList"/>
    <dgm:cxn modelId="{61B1DDD9-DF31-4FD2-BCD6-5D62F42D67C4}" type="presParOf" srcId="{2971BC93-77C3-4078-A105-8597E86CC05C}" destId="{4739CC76-1879-4428-9113-81461854485F}" srcOrd="1" destOrd="0" presId="urn:microsoft.com/office/officeart/2008/layout/SquareAccentList"/>
    <dgm:cxn modelId="{6FEEADF2-9EB5-4C48-B124-CD57F8D27BCC}" type="presParOf" srcId="{4739CC76-1879-4428-9113-81461854485F}" destId="{1005F66E-C10C-47D4-A53B-66F12BDBC241}" srcOrd="0" destOrd="0" presId="urn:microsoft.com/office/officeart/2008/layout/SquareAccentList"/>
    <dgm:cxn modelId="{7E03ACA1-154F-48C2-B69A-0E2F8CDA2A38}" type="presParOf" srcId="{1005F66E-C10C-47D4-A53B-66F12BDBC241}" destId="{1101818C-F9E6-48B1-8106-9EDF7C77010F}" srcOrd="0" destOrd="0" presId="urn:microsoft.com/office/officeart/2008/layout/SquareAccentList"/>
    <dgm:cxn modelId="{51280580-404E-4448-BF68-076553029427}" type="presParOf" srcId="{1005F66E-C10C-47D4-A53B-66F12BDBC241}" destId="{84502440-DF3A-49DD-9E3E-7B520195C2F2}" srcOrd="1" destOrd="0" presId="urn:microsoft.com/office/officeart/2008/layout/SquareAccentList"/>
    <dgm:cxn modelId="{136F5C26-E167-4D3C-ADC8-FCB42DE05201}" type="presParOf" srcId="{1005F66E-C10C-47D4-A53B-66F12BDBC241}" destId="{920C1E90-5036-40EE-8B7B-C03BC172C6F4}" srcOrd="2" destOrd="0" presId="urn:microsoft.com/office/officeart/2008/layout/SquareAccentList"/>
    <dgm:cxn modelId="{E6E09298-BA97-40C7-A3C5-FCE9707378D8}" type="presParOf" srcId="{4739CC76-1879-4428-9113-81461854485F}" destId="{8916CAB2-5D03-4865-BE99-9310931B985C}" srcOrd="1" destOrd="0" presId="urn:microsoft.com/office/officeart/2008/layout/SquareAccentList"/>
    <dgm:cxn modelId="{352A1B73-1A14-45E7-AF0D-E6FE052C2E41}" type="presParOf" srcId="{8916CAB2-5D03-4865-BE99-9310931B985C}" destId="{108F68D3-5B08-4715-A9C5-FF97D1351BC4}" srcOrd="0" destOrd="0" presId="urn:microsoft.com/office/officeart/2008/layout/SquareAccentList"/>
    <dgm:cxn modelId="{113F84C5-6AEC-41EC-8D35-7ECDE1842C51}" type="presParOf" srcId="{108F68D3-5B08-4715-A9C5-FF97D1351BC4}" destId="{AC7AB7D7-9945-4B50-9E90-95E126A5DEAB}" srcOrd="0" destOrd="0" presId="urn:microsoft.com/office/officeart/2008/layout/SquareAccentList"/>
    <dgm:cxn modelId="{B7E2B464-1FFC-427D-A39A-18B5E769EC8F}" type="presParOf" srcId="{108F68D3-5B08-4715-A9C5-FF97D1351BC4}" destId="{D13322E5-B7AE-4570-A9FC-84DF641F4452}" srcOrd="1" destOrd="0" presId="urn:microsoft.com/office/officeart/2008/layout/SquareAccentList"/>
    <dgm:cxn modelId="{5813F726-CB40-47DA-B917-73D6F5146105}" type="presParOf" srcId="{8916CAB2-5D03-4865-BE99-9310931B985C}" destId="{04D70E1E-E0BB-4881-94EE-5A0B1EA590AE}" srcOrd="1" destOrd="0" presId="urn:microsoft.com/office/officeart/2008/layout/SquareAccentList"/>
    <dgm:cxn modelId="{D8153181-E850-48CA-9A30-DAF70FF3041C}" type="presParOf" srcId="{04D70E1E-E0BB-4881-94EE-5A0B1EA590AE}" destId="{51818F82-5864-453D-89E1-3C9A291A4AF3}" srcOrd="0" destOrd="0" presId="urn:microsoft.com/office/officeart/2008/layout/SquareAccentList"/>
    <dgm:cxn modelId="{A9E74956-7528-499A-8C6A-B67D7D05888D}" type="presParOf" srcId="{04D70E1E-E0BB-4881-94EE-5A0B1EA590AE}" destId="{37B72757-B95B-4606-93FF-4ADF0BB6D429}" srcOrd="1" destOrd="0" presId="urn:microsoft.com/office/officeart/2008/layout/SquareAccentList"/>
    <dgm:cxn modelId="{C64494B5-2CD3-443E-8E20-4C084DE346B7}" type="presParOf" srcId="{8916CAB2-5D03-4865-BE99-9310931B985C}" destId="{FEBF50CC-C092-4B47-ACC4-1B61B3D473F4}" srcOrd="2" destOrd="0" presId="urn:microsoft.com/office/officeart/2008/layout/SquareAccentList"/>
    <dgm:cxn modelId="{EF339190-358A-4B7A-9842-B5186CBA9698}" type="presParOf" srcId="{FEBF50CC-C092-4B47-ACC4-1B61B3D473F4}" destId="{EF37E1C5-C3F1-4532-9E9C-884D1DE44A7F}" srcOrd="0" destOrd="0" presId="urn:microsoft.com/office/officeart/2008/layout/SquareAccentList"/>
    <dgm:cxn modelId="{4A2C66FD-EEEC-4FEB-9884-9EC7B80172AA}" type="presParOf" srcId="{FEBF50CC-C092-4B47-ACC4-1B61B3D473F4}" destId="{310F8D48-7B6A-4438-922B-86FD094F44B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71223" y="-223276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 </a:t>
          </a:r>
          <a:endParaRPr lang="pt-BR" sz="1600" kern="1200" dirty="0"/>
        </a:p>
      </dsp:txBody>
      <dsp:txXfrm rot="-5400000">
        <a:off x="3127248" y="153763"/>
        <a:ext cx="5517004" cy="786505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53185"/>
        <a:ext cx="3020878" cy="983131"/>
      </dsp:txXfrm>
    </dsp:sp>
    <dsp:sp modelId="{76D300D9-3977-4D02-95E9-3905CCACBD1B}">
      <dsp:nvSpPr>
        <dsp:cNvPr id="0" name=""/>
        <dsp:cNvSpPr/>
      </dsp:nvSpPr>
      <dsp:spPr>
        <a:xfrm rot="5400000">
          <a:off x="5471223" y="-108878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-5400000">
        <a:off x="3127248" y="1297740"/>
        <a:ext cx="5517004" cy="786505"/>
      </dsp:txXfrm>
    </dsp:sp>
    <dsp:sp modelId="{1C4CF5AE-B0A9-4E79-99D0-8192DD361FD5}">
      <dsp:nvSpPr>
        <dsp:cNvPr id="0" name=""/>
        <dsp:cNvSpPr/>
      </dsp:nvSpPr>
      <dsp:spPr>
        <a:xfrm>
          <a:off x="0" y="1146241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1199426"/>
        <a:ext cx="3020878" cy="983131"/>
      </dsp:txXfrm>
    </dsp:sp>
    <dsp:sp modelId="{7991AEF3-84F5-4F2F-9A87-D93011516A86}">
      <dsp:nvSpPr>
        <dsp:cNvPr id="0" name=""/>
        <dsp:cNvSpPr/>
      </dsp:nvSpPr>
      <dsp:spPr>
        <a:xfrm rot="5400000">
          <a:off x="5471223" y="5519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-5400000">
        <a:off x="3127248" y="2441716"/>
        <a:ext cx="5517004" cy="786505"/>
      </dsp:txXfrm>
    </dsp:sp>
    <dsp:sp modelId="{DE3A8CA3-F5E7-47D6-9409-0DAEFC3883C5}">
      <dsp:nvSpPr>
        <dsp:cNvPr id="0" name=""/>
        <dsp:cNvSpPr/>
      </dsp:nvSpPr>
      <dsp:spPr>
        <a:xfrm>
          <a:off x="0" y="2290218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2343403"/>
        <a:ext cx="3020878" cy="983131"/>
      </dsp:txXfrm>
    </dsp:sp>
    <dsp:sp modelId="{232E8D04-E732-492E-A284-139D99DFE02C}">
      <dsp:nvSpPr>
        <dsp:cNvPr id="0" name=""/>
        <dsp:cNvSpPr/>
      </dsp:nvSpPr>
      <dsp:spPr>
        <a:xfrm rot="5400000">
          <a:off x="5471223" y="119917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-5400000">
        <a:off x="3127248" y="3585693"/>
        <a:ext cx="5517004" cy="786505"/>
      </dsp:txXfrm>
    </dsp:sp>
    <dsp:sp modelId="{F985ABD3-DA1F-4E90-952D-1C16820F198E}">
      <dsp:nvSpPr>
        <dsp:cNvPr id="0" name=""/>
        <dsp:cNvSpPr/>
      </dsp:nvSpPr>
      <dsp:spPr>
        <a:xfrm>
          <a:off x="0" y="3434195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3185" y="3487380"/>
        <a:ext cx="3020878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Sem software local </a:t>
          </a:r>
          <a:endParaRPr lang="pt-BR" sz="16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464215" y="870209"/>
        <a:ext cx="1849381" cy="3571326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273052"/>
        <a:ext cx="484617" cy="293456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Mobilidade</a:t>
          </a:r>
          <a:endParaRPr lang="pt-BR" sz="16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3619888" y="870209"/>
        <a:ext cx="1849381" cy="3571326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273052"/>
        <a:ext cx="484617" cy="293456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Recursos locais</a:t>
          </a:r>
          <a:endParaRPr lang="pt-BR" sz="16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75561" y="870209"/>
        <a:ext cx="1849381" cy="3571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9060" y="1530890"/>
        <a:ext cx="2303089" cy="1135290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70048" y="957997"/>
        <a:ext cx="2071451" cy="619249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59981" y="1859781"/>
        <a:ext cx="2303089" cy="1135290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94386" y="958002"/>
        <a:ext cx="2071451" cy="619249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80901" y="1530890"/>
        <a:ext cx="2303089" cy="1135290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518704" y="957997"/>
        <a:ext cx="2071451" cy="61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786273" y="1862231"/>
        <a:ext cx="1114252" cy="1143857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4279522" y="1355251"/>
        <a:ext cx="127756" cy="260884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891260" y="189412"/>
        <a:ext cx="904278" cy="904278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5167295" y="2014117"/>
        <a:ext cx="134807" cy="260884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596131" y="1428074"/>
        <a:ext cx="904278" cy="904278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4833046" y="3067474"/>
        <a:ext cx="130509" cy="260884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944929" y="3432270"/>
        <a:ext cx="904278" cy="904278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0800000">
        <a:off x="3723243" y="3067474"/>
        <a:ext cx="130509" cy="260884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837592" y="3432270"/>
        <a:ext cx="904278" cy="904278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0800000">
        <a:off x="3384696" y="2014117"/>
        <a:ext cx="134807" cy="260884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186389" y="1428074"/>
        <a:ext cx="904278" cy="904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28821"/>
        <a:ext cx="6023118" cy="532758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924670"/>
        <a:ext cx="6023118" cy="532758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1831870"/>
        <a:ext cx="6023118" cy="532758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2783120"/>
        <a:ext cx="6023118" cy="532758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3690320"/>
        <a:ext cx="6023118" cy="532758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63161" y="4597520"/>
        <a:ext cx="60231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16/05/2014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inicial do problema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05372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524</TotalTime>
  <Words>130</Words>
  <Application>Microsoft Office PowerPoint</Application>
  <PresentationFormat>Apresentação na tela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pretensões </vt:lpstr>
      <vt:lpstr>Descrição inicial do problema </vt:lpstr>
      <vt:lpstr>?</vt:lpstr>
      <vt:lpstr>?</vt:lpstr>
      <vt:lpstr>?</vt:lpstr>
      <vt:lpstr>Solução Proposta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imagem</cp:lastModifiedBy>
  <cp:revision>73</cp:revision>
  <dcterms:created xsi:type="dcterms:W3CDTF">2014-03-25T19:03:33Z</dcterms:created>
  <dcterms:modified xsi:type="dcterms:W3CDTF">2014-05-16T12:50:28Z</dcterms:modified>
</cp:coreProperties>
</file>