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73" r:id="rId4"/>
    <p:sldId id="265" r:id="rId5"/>
    <p:sldId id="269" r:id="rId6"/>
    <p:sldId id="264" r:id="rId7"/>
    <p:sldId id="260" r:id="rId8"/>
    <p:sldId id="261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endParaRPr lang="pt-BR" sz="16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173220D9-50C9-488E-A9A9-489CC4741688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Marlon   Design gráfico</a:t>
          </a:r>
          <a:endParaRPr lang="pt-BR" sz="1600" dirty="0"/>
        </a:p>
      </dgm:t>
    </dgm:pt>
    <dgm:pt modelId="{697FBDF5-834B-4E5D-BD0B-12A48E5AAFF4}" type="parTrans" cxnId="{D46377DF-2182-4F84-AFF5-DB9944A33CEB}">
      <dgm:prSet/>
      <dgm:spPr/>
      <dgm:t>
        <a:bodyPr/>
        <a:lstStyle/>
        <a:p>
          <a:endParaRPr lang="pt-BR"/>
        </a:p>
      </dgm:t>
    </dgm:pt>
    <dgm:pt modelId="{5A7C2A10-2078-49E3-9412-D762C6EE25B3}" type="sibTrans" cxnId="{D46377DF-2182-4F84-AFF5-DB9944A33CEB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5841D8E5-D5C7-4B41-9DAE-560DF7678DA7}" type="presOf" srcId="{173220D9-50C9-488E-A9A9-489CC4741688}" destId="{4069C5B0-E0D3-47C9-9E5F-416939C594B9}" srcOrd="0" destOrd="3" presId="urn:microsoft.com/office/officeart/2005/8/layout/vList5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D46377DF-2182-4F84-AFF5-DB9944A33CEB}" srcId="{7204C1C4-4A05-4E69-9F7B-60981284C004}" destId="{173220D9-50C9-488E-A9A9-489CC4741688}" srcOrd="3" destOrd="0" parTransId="{697FBDF5-834B-4E5D-BD0B-12A48E5AAFF4}" sibTransId="{5A7C2A10-2078-49E3-9412-D762C6EE25B3}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1FA74-CAD4-4D8F-8C9F-47DB10A12E4C}" type="doc">
      <dgm:prSet loTypeId="urn:microsoft.com/office/officeart/2005/8/layout/target2" loCatId="relationship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41D75AE-2A29-4277-8DBB-D5E9CED79C4D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Cenário atual</a:t>
          </a:r>
          <a:endParaRPr lang="pt-BR" sz="4400" b="1" dirty="0">
            <a:latin typeface="+mn-lt"/>
          </a:endParaRPr>
        </a:p>
      </dgm:t>
    </dgm:pt>
    <dgm:pt modelId="{E4BA2DF7-CD16-40C5-8D39-63D87AB06BAE}" type="parTrans" cxnId="{925D1D41-F295-4BF5-8F35-6B0283EB1660}">
      <dgm:prSet/>
      <dgm:spPr/>
      <dgm:t>
        <a:bodyPr/>
        <a:lstStyle/>
        <a:p>
          <a:endParaRPr lang="pt-BR"/>
        </a:p>
      </dgm:t>
    </dgm:pt>
    <dgm:pt modelId="{49219BB6-AF08-4355-8AAC-CB63EB613BD5}" type="sibTrans" cxnId="{925D1D41-F295-4BF5-8F35-6B0283EB1660}">
      <dgm:prSet/>
      <dgm:spPr/>
      <dgm:t>
        <a:bodyPr/>
        <a:lstStyle/>
        <a:p>
          <a:endParaRPr lang="pt-BR"/>
        </a:p>
      </dgm:t>
    </dgm:pt>
    <dgm:pt modelId="{3973E519-921D-4357-808F-65EA81567642}">
      <dgm:prSet phldrT="[Texto]" custT="1"/>
      <dgm:spPr/>
      <dgm:t>
        <a:bodyPr/>
        <a:lstStyle/>
        <a:p>
          <a:r>
            <a:rPr lang="pt-BR" sz="1600" b="1" smtClean="0"/>
            <a:t>Fragmentação de  históricos de dados</a:t>
          </a:r>
          <a:endParaRPr lang="pt-BR" sz="1600" dirty="0"/>
        </a:p>
      </dgm:t>
    </dgm:pt>
    <dgm:pt modelId="{74AF20CE-7799-4C8E-A894-EE0C2D449A5F}" type="parTrans" cxnId="{762F7717-D26E-4D1C-A6FD-498F6E1B02A3}">
      <dgm:prSet/>
      <dgm:spPr/>
      <dgm:t>
        <a:bodyPr/>
        <a:lstStyle/>
        <a:p>
          <a:endParaRPr lang="pt-BR"/>
        </a:p>
      </dgm:t>
    </dgm:pt>
    <dgm:pt modelId="{ED0B01CC-F5BD-4E3D-9811-96F476147302}" type="sibTrans" cxnId="{762F7717-D26E-4D1C-A6FD-498F6E1B02A3}">
      <dgm:prSet/>
      <dgm:spPr/>
      <dgm:t>
        <a:bodyPr/>
        <a:lstStyle/>
        <a:p>
          <a:endParaRPr lang="pt-BR"/>
        </a:p>
      </dgm:t>
    </dgm:pt>
    <dgm:pt modelId="{25E09C33-42FD-4F52-8CB0-452BF541B7EE}">
      <dgm:prSet phldrT="[Texto]" custT="1"/>
      <dgm:spPr/>
      <dgm:t>
        <a:bodyPr/>
        <a:lstStyle/>
        <a:p>
          <a:r>
            <a:rPr lang="pt-BR" sz="1600" b="1" dirty="0" smtClean="0"/>
            <a:t>Consultas  com pouco ou nenhum sucesso</a:t>
          </a:r>
          <a:endParaRPr lang="pt-BR" sz="1600" b="1" dirty="0"/>
        </a:p>
      </dgm:t>
    </dgm:pt>
    <dgm:pt modelId="{2E5C60CF-085B-4C66-A01B-83A3AF9AC5CE}" type="parTrans" cxnId="{2FFE2D2F-5254-486D-A83F-5A8A96275BDB}">
      <dgm:prSet/>
      <dgm:spPr/>
      <dgm:t>
        <a:bodyPr/>
        <a:lstStyle/>
        <a:p>
          <a:endParaRPr lang="pt-BR"/>
        </a:p>
      </dgm:t>
    </dgm:pt>
    <dgm:pt modelId="{F9299BC1-DA27-4702-A02B-E2D61037A6E5}" type="sibTrans" cxnId="{2FFE2D2F-5254-486D-A83F-5A8A96275BDB}">
      <dgm:prSet/>
      <dgm:spPr/>
      <dgm:t>
        <a:bodyPr/>
        <a:lstStyle/>
        <a:p>
          <a:endParaRPr lang="pt-BR"/>
        </a:p>
      </dgm:t>
    </dgm:pt>
    <dgm:pt modelId="{22AB3F71-BC8F-4768-888B-F6E1856CFD5B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Conseqüências</a:t>
          </a:r>
          <a:endParaRPr lang="pt-BR" sz="4400" b="1" dirty="0">
            <a:latin typeface="+mn-lt"/>
          </a:endParaRPr>
        </a:p>
      </dgm:t>
    </dgm:pt>
    <dgm:pt modelId="{C9F02517-C147-4C66-A0F0-11E0F557FBA6}" type="sibTrans" cxnId="{47F9B3B4-FA63-45BD-B156-69D5C1732BE8}">
      <dgm:prSet/>
      <dgm:spPr/>
      <dgm:t>
        <a:bodyPr/>
        <a:lstStyle/>
        <a:p>
          <a:endParaRPr lang="pt-BR"/>
        </a:p>
      </dgm:t>
    </dgm:pt>
    <dgm:pt modelId="{72548C30-62AA-4264-A91B-6E316ED2D1D5}" type="parTrans" cxnId="{47F9B3B4-FA63-45BD-B156-69D5C1732BE8}">
      <dgm:prSet/>
      <dgm:spPr/>
      <dgm:t>
        <a:bodyPr/>
        <a:lstStyle/>
        <a:p>
          <a:endParaRPr lang="pt-BR"/>
        </a:p>
      </dgm:t>
    </dgm:pt>
    <dgm:pt modelId="{2B94917F-01CC-4A71-9A16-8FAE36546B5C}">
      <dgm:prSet phldrT="[Texto]" custT="1"/>
      <dgm:spPr/>
      <dgm:t>
        <a:bodyPr/>
        <a:lstStyle/>
        <a:p>
          <a:r>
            <a:rPr lang="pt-BR" sz="1600" b="1" dirty="0" smtClean="0"/>
            <a:t>Dificuldades no controles de atividades</a:t>
          </a:r>
          <a:endParaRPr lang="pt-BR" sz="1600" b="1" dirty="0"/>
        </a:p>
      </dgm:t>
    </dgm:pt>
    <dgm:pt modelId="{417D8286-04D5-40B8-9DD8-FB9B660136A4}" type="parTrans" cxnId="{600AD4AE-0545-4933-B03C-C176DBDB557C}">
      <dgm:prSet/>
      <dgm:spPr/>
      <dgm:t>
        <a:bodyPr/>
        <a:lstStyle/>
        <a:p>
          <a:endParaRPr lang="pt-BR"/>
        </a:p>
      </dgm:t>
    </dgm:pt>
    <dgm:pt modelId="{9159FC4B-5B3E-42A2-871F-1D19B3560545}" type="sibTrans" cxnId="{600AD4AE-0545-4933-B03C-C176DBDB557C}">
      <dgm:prSet/>
      <dgm:spPr/>
      <dgm:t>
        <a:bodyPr/>
        <a:lstStyle/>
        <a:p>
          <a:endParaRPr lang="pt-BR"/>
        </a:p>
      </dgm:t>
    </dgm:pt>
    <dgm:pt modelId="{1119A085-6F07-46C4-B85B-D1CE300590BF}">
      <dgm:prSet phldrT="[Texto]" custT="1"/>
      <dgm:spPr/>
      <dgm:t>
        <a:bodyPr/>
        <a:lstStyle/>
        <a:p>
          <a:r>
            <a:rPr lang="pt-BR" sz="1600" b="1" dirty="0" smtClean="0"/>
            <a:t>Falta de uma base de dados referencia </a:t>
          </a:r>
          <a:endParaRPr lang="pt-BR" sz="1600" b="1" dirty="0"/>
        </a:p>
      </dgm:t>
    </dgm:pt>
    <dgm:pt modelId="{A201BA82-5ACD-41C4-A756-1020B1F24B4A}" type="parTrans" cxnId="{B2FC2E59-E0BF-4CD3-9D3D-E86B294BD972}">
      <dgm:prSet/>
      <dgm:spPr/>
      <dgm:t>
        <a:bodyPr/>
        <a:lstStyle/>
        <a:p>
          <a:endParaRPr lang="pt-BR"/>
        </a:p>
      </dgm:t>
    </dgm:pt>
    <dgm:pt modelId="{5B1107D9-A94B-4373-8B80-400FA79466AA}" type="sibTrans" cxnId="{B2FC2E59-E0BF-4CD3-9D3D-E86B294BD972}">
      <dgm:prSet/>
      <dgm:spPr/>
      <dgm:t>
        <a:bodyPr/>
        <a:lstStyle/>
        <a:p>
          <a:endParaRPr lang="pt-BR"/>
        </a:p>
      </dgm:t>
    </dgm:pt>
    <dgm:pt modelId="{9386B31C-5E45-4E23-9545-29E102B9F75C}">
      <dgm:prSet phldrT="[Texto]" custT="1"/>
      <dgm:spPr/>
      <dgm:t>
        <a:bodyPr/>
        <a:lstStyle/>
        <a:p>
          <a:r>
            <a:rPr lang="pt-BR" sz="1600" b="1" dirty="0" smtClean="0"/>
            <a:t>Excesso de processos manuais</a:t>
          </a:r>
          <a:endParaRPr lang="pt-BR" sz="1600" b="1" dirty="0"/>
        </a:p>
      </dgm:t>
    </dgm:pt>
    <dgm:pt modelId="{E5DE2FC0-1550-46BE-897B-AE2B5F4C4F50}" type="parTrans" cxnId="{4162AF35-F4B6-484B-85F5-7EA768BB9E8E}">
      <dgm:prSet/>
      <dgm:spPr/>
      <dgm:t>
        <a:bodyPr/>
        <a:lstStyle/>
        <a:p>
          <a:endParaRPr lang="pt-BR"/>
        </a:p>
      </dgm:t>
    </dgm:pt>
    <dgm:pt modelId="{81D5BC8E-7E40-419C-B9FD-4110FCC5033E}" type="sibTrans" cxnId="{4162AF35-F4B6-484B-85F5-7EA768BB9E8E}">
      <dgm:prSet/>
      <dgm:spPr/>
      <dgm:t>
        <a:bodyPr/>
        <a:lstStyle/>
        <a:p>
          <a:endParaRPr lang="pt-BR"/>
        </a:p>
      </dgm:t>
    </dgm:pt>
    <dgm:pt modelId="{FD0A912F-A5FF-4195-8F6E-F1107C247D33}" type="pres">
      <dgm:prSet presAssocID="{09E1FA74-CAD4-4D8F-8C9F-47DB10A12E4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AB8ED-F4AA-404C-834D-C3DDB163AC49}" type="pres">
      <dgm:prSet presAssocID="{09E1FA74-CAD4-4D8F-8C9F-47DB10A12E4C}" presName="outerBox" presStyleCnt="0"/>
      <dgm:spPr/>
      <dgm:t>
        <a:bodyPr/>
        <a:lstStyle/>
        <a:p>
          <a:endParaRPr lang="pt-BR"/>
        </a:p>
      </dgm:t>
    </dgm:pt>
    <dgm:pt modelId="{C26A6EA6-0081-4BE7-88AC-DA923A48049B}" type="pres">
      <dgm:prSet presAssocID="{09E1FA74-CAD4-4D8F-8C9F-47DB10A12E4C}" presName="outerBoxParent" presStyleLbl="node1" presStyleIdx="0" presStyleCnt="2" custLinFactNeighborX="4069" custLinFactNeighborY="348"/>
      <dgm:spPr/>
      <dgm:t>
        <a:bodyPr/>
        <a:lstStyle/>
        <a:p>
          <a:endParaRPr lang="pt-BR"/>
        </a:p>
      </dgm:t>
    </dgm:pt>
    <dgm:pt modelId="{40631DF0-C0BD-4F09-8B85-05530F809995}" type="pres">
      <dgm:prSet presAssocID="{09E1FA74-CAD4-4D8F-8C9F-47DB10A12E4C}" presName="outerBoxChildren" presStyleCnt="0"/>
      <dgm:spPr/>
      <dgm:t>
        <a:bodyPr/>
        <a:lstStyle/>
        <a:p>
          <a:endParaRPr lang="pt-BR"/>
        </a:p>
      </dgm:t>
    </dgm:pt>
    <dgm:pt modelId="{55454349-EAF4-470E-BBAA-D434698917ED}" type="pres">
      <dgm:prSet presAssocID="{2B94917F-01CC-4A71-9A16-8FAE36546B5C}" presName="oChild" presStyleLbl="fgAcc1" presStyleIdx="0" presStyleCnt="5" custScaleX="214731" custScaleY="41769" custLinFactNeighborX="56977" custLinFactNeighborY="-22830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CA1FC550-1840-448D-BD3E-77FE09C2581F}" type="pres">
      <dgm:prSet presAssocID="{9159FC4B-5B3E-42A2-871F-1D19B3560545}" presName="outerSibTrans" presStyleCnt="0"/>
      <dgm:spPr/>
      <dgm:t>
        <a:bodyPr/>
        <a:lstStyle/>
        <a:p>
          <a:endParaRPr lang="pt-BR"/>
        </a:p>
      </dgm:t>
    </dgm:pt>
    <dgm:pt modelId="{10DC5E61-068F-4913-9663-325D256495C3}" type="pres">
      <dgm:prSet presAssocID="{1119A085-6F07-46C4-B85B-D1CE300590BF}" presName="oChild" presStyleLbl="fgAcc1" presStyleIdx="1" presStyleCnt="5" custScaleX="214731" custScaleY="41769" custLinFactNeighborX="56977" custLinFactNeighborY="-12127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9D009C0A-DC49-4FB9-8035-CFE162EBF8B3}" type="pres">
      <dgm:prSet presAssocID="{5B1107D9-A94B-4373-8B80-400FA79466AA}" presName="outerSibTrans" presStyleCnt="0"/>
      <dgm:spPr/>
      <dgm:t>
        <a:bodyPr/>
        <a:lstStyle/>
        <a:p>
          <a:endParaRPr lang="pt-BR"/>
        </a:p>
      </dgm:t>
    </dgm:pt>
    <dgm:pt modelId="{F8CD597C-AF41-4911-8CDE-B209DEFA8EFC}" type="pres">
      <dgm:prSet presAssocID="{9386B31C-5E45-4E23-9545-29E102B9F75C}" presName="oChild" presStyleLbl="fgAcc1" presStyleIdx="2" presStyleCnt="5" custScaleX="214731" custScaleY="41769" custLinFactNeighborX="56977" custLinFactNeighborY="-1424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FF808A2F-0229-448C-A3CC-A68AD4541AE0}" type="pres">
      <dgm:prSet presAssocID="{09E1FA74-CAD4-4D8F-8C9F-47DB10A12E4C}" presName="middleBox" presStyleCnt="0"/>
      <dgm:spPr/>
      <dgm:t>
        <a:bodyPr/>
        <a:lstStyle/>
        <a:p>
          <a:endParaRPr lang="pt-BR"/>
        </a:p>
      </dgm:t>
    </dgm:pt>
    <dgm:pt modelId="{51DE05A1-F310-4AD4-BD2A-E814179084C5}" type="pres">
      <dgm:prSet presAssocID="{09E1FA74-CAD4-4D8F-8C9F-47DB10A12E4C}" presName="middleBoxParent" presStyleLbl="node1" presStyleIdx="1" presStyleCnt="2" custScaleX="80419" custScaleY="103559" custLinFactNeighborX="10611" custLinFactNeighborY="3169"/>
      <dgm:spPr/>
      <dgm:t>
        <a:bodyPr/>
        <a:lstStyle/>
        <a:p>
          <a:endParaRPr lang="pt-BR"/>
        </a:p>
      </dgm:t>
    </dgm:pt>
    <dgm:pt modelId="{5A816AC3-B5D5-4277-8DF0-2E4895570095}" type="pres">
      <dgm:prSet presAssocID="{09E1FA74-CAD4-4D8F-8C9F-47DB10A12E4C}" presName="middleBoxChildren" presStyleCnt="0"/>
      <dgm:spPr/>
      <dgm:t>
        <a:bodyPr/>
        <a:lstStyle/>
        <a:p>
          <a:endParaRPr lang="pt-BR"/>
        </a:p>
      </dgm:t>
    </dgm:pt>
    <dgm:pt modelId="{7FBFBAC4-2975-4795-ADC7-4B54CCBAEAB1}" type="pres">
      <dgm:prSet presAssocID="{3973E519-921D-4357-808F-65EA81567642}" presName="mChild" presStyleLbl="fgAcc1" presStyleIdx="3" presStyleCnt="5" custScaleX="38307" custScaleY="71368" custLinFactX="19249" custLinFactNeighborX="100000" custLinFactNeighborY="-691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380C533E-C74C-4832-9E8A-669287DCE079}" type="pres">
      <dgm:prSet presAssocID="{ED0B01CC-F5BD-4E3D-9811-96F476147302}" presName="middleSibTrans" presStyleCnt="0"/>
      <dgm:spPr/>
      <dgm:t>
        <a:bodyPr/>
        <a:lstStyle/>
        <a:p>
          <a:endParaRPr lang="pt-BR"/>
        </a:p>
      </dgm:t>
    </dgm:pt>
    <dgm:pt modelId="{C233A43E-286F-4E8D-BC0D-A6E7625559B2}" type="pres">
      <dgm:prSet presAssocID="{25E09C33-42FD-4F52-8CB0-452BF541B7EE}" presName="mChild" presStyleLbl="fgAcc1" presStyleIdx="4" presStyleCnt="5" custScaleX="39061" custScaleY="71368" custLinFactX="18470" custLinFactNeighborX="100000" custLinFactNeighborY="-2763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</dgm:ptLst>
  <dgm:cxnLst>
    <dgm:cxn modelId="{47F9B3B4-FA63-45BD-B156-69D5C1732BE8}" srcId="{09E1FA74-CAD4-4D8F-8C9F-47DB10A12E4C}" destId="{22AB3F71-BC8F-4768-888B-F6E1856CFD5B}" srcOrd="1" destOrd="0" parTransId="{72548C30-62AA-4264-A91B-6E316ED2D1D5}" sibTransId="{C9F02517-C147-4C66-A0F0-11E0F557FBA6}"/>
    <dgm:cxn modelId="{61055A83-F922-4350-9380-CFE46E9497BE}" type="presOf" srcId="{9386B31C-5E45-4E23-9545-29E102B9F75C}" destId="{F8CD597C-AF41-4911-8CDE-B209DEFA8EFC}" srcOrd="0" destOrd="0" presId="urn:microsoft.com/office/officeart/2005/8/layout/target2"/>
    <dgm:cxn modelId="{ABC03601-362A-489C-B301-16AAA4E2B732}" type="presOf" srcId="{B41D75AE-2A29-4277-8DBB-D5E9CED79C4D}" destId="{C26A6EA6-0081-4BE7-88AC-DA923A48049B}" srcOrd="0" destOrd="0" presId="urn:microsoft.com/office/officeart/2005/8/layout/target2"/>
    <dgm:cxn modelId="{762F7717-D26E-4D1C-A6FD-498F6E1B02A3}" srcId="{22AB3F71-BC8F-4768-888B-F6E1856CFD5B}" destId="{3973E519-921D-4357-808F-65EA81567642}" srcOrd="0" destOrd="0" parTransId="{74AF20CE-7799-4C8E-A894-EE0C2D449A5F}" sibTransId="{ED0B01CC-F5BD-4E3D-9811-96F476147302}"/>
    <dgm:cxn modelId="{4162AF35-F4B6-484B-85F5-7EA768BB9E8E}" srcId="{B41D75AE-2A29-4277-8DBB-D5E9CED79C4D}" destId="{9386B31C-5E45-4E23-9545-29E102B9F75C}" srcOrd="2" destOrd="0" parTransId="{E5DE2FC0-1550-46BE-897B-AE2B5F4C4F50}" sibTransId="{81D5BC8E-7E40-419C-B9FD-4110FCC5033E}"/>
    <dgm:cxn modelId="{925D1D41-F295-4BF5-8F35-6B0283EB1660}" srcId="{09E1FA74-CAD4-4D8F-8C9F-47DB10A12E4C}" destId="{B41D75AE-2A29-4277-8DBB-D5E9CED79C4D}" srcOrd="0" destOrd="0" parTransId="{E4BA2DF7-CD16-40C5-8D39-63D87AB06BAE}" sibTransId="{49219BB6-AF08-4355-8AAC-CB63EB613BD5}"/>
    <dgm:cxn modelId="{B2FC2E59-E0BF-4CD3-9D3D-E86B294BD972}" srcId="{B41D75AE-2A29-4277-8DBB-D5E9CED79C4D}" destId="{1119A085-6F07-46C4-B85B-D1CE300590BF}" srcOrd="1" destOrd="0" parTransId="{A201BA82-5ACD-41C4-A756-1020B1F24B4A}" sibTransId="{5B1107D9-A94B-4373-8B80-400FA79466AA}"/>
    <dgm:cxn modelId="{2C1BC967-8769-46FF-A481-D45F7FB44D2D}" type="presOf" srcId="{22AB3F71-BC8F-4768-888B-F6E1856CFD5B}" destId="{51DE05A1-F310-4AD4-BD2A-E814179084C5}" srcOrd="0" destOrd="0" presId="urn:microsoft.com/office/officeart/2005/8/layout/target2"/>
    <dgm:cxn modelId="{5FB89280-146C-4EF7-B075-DCAA25CB7C0B}" type="presOf" srcId="{1119A085-6F07-46C4-B85B-D1CE300590BF}" destId="{10DC5E61-068F-4913-9663-325D256495C3}" srcOrd="0" destOrd="0" presId="urn:microsoft.com/office/officeart/2005/8/layout/target2"/>
    <dgm:cxn modelId="{707FFF28-2F42-47B1-AF9C-ADF519D8B5EB}" type="presOf" srcId="{3973E519-921D-4357-808F-65EA81567642}" destId="{7FBFBAC4-2975-4795-ADC7-4B54CCBAEAB1}" srcOrd="0" destOrd="0" presId="urn:microsoft.com/office/officeart/2005/8/layout/target2"/>
    <dgm:cxn modelId="{D407E21F-2FB2-486B-85B9-E1A242433F11}" type="presOf" srcId="{25E09C33-42FD-4F52-8CB0-452BF541B7EE}" destId="{C233A43E-286F-4E8D-BC0D-A6E7625559B2}" srcOrd="0" destOrd="0" presId="urn:microsoft.com/office/officeart/2005/8/layout/target2"/>
    <dgm:cxn modelId="{600AD4AE-0545-4933-B03C-C176DBDB557C}" srcId="{B41D75AE-2A29-4277-8DBB-D5E9CED79C4D}" destId="{2B94917F-01CC-4A71-9A16-8FAE36546B5C}" srcOrd="0" destOrd="0" parTransId="{417D8286-04D5-40B8-9DD8-FB9B660136A4}" sibTransId="{9159FC4B-5B3E-42A2-871F-1D19B3560545}"/>
    <dgm:cxn modelId="{63AF8B90-41F1-4468-A6F5-BAA7319821CA}" type="presOf" srcId="{2B94917F-01CC-4A71-9A16-8FAE36546B5C}" destId="{55454349-EAF4-470E-BBAA-D434698917ED}" srcOrd="0" destOrd="0" presId="urn:microsoft.com/office/officeart/2005/8/layout/target2"/>
    <dgm:cxn modelId="{426C3B10-AC34-460C-A304-941DA2997EEF}" type="presOf" srcId="{09E1FA74-CAD4-4D8F-8C9F-47DB10A12E4C}" destId="{FD0A912F-A5FF-4195-8F6E-F1107C247D33}" srcOrd="0" destOrd="0" presId="urn:microsoft.com/office/officeart/2005/8/layout/target2"/>
    <dgm:cxn modelId="{2FFE2D2F-5254-486D-A83F-5A8A96275BDB}" srcId="{22AB3F71-BC8F-4768-888B-F6E1856CFD5B}" destId="{25E09C33-42FD-4F52-8CB0-452BF541B7EE}" srcOrd="1" destOrd="0" parTransId="{2E5C60CF-085B-4C66-A01B-83A3AF9AC5CE}" sibTransId="{F9299BC1-DA27-4702-A02B-E2D61037A6E5}"/>
    <dgm:cxn modelId="{16E8C1E6-70FB-4022-92B1-0898AD7615A5}" type="presParOf" srcId="{FD0A912F-A5FF-4195-8F6E-F1107C247D33}" destId="{773AB8ED-F4AA-404C-834D-C3DDB163AC49}" srcOrd="0" destOrd="0" presId="urn:microsoft.com/office/officeart/2005/8/layout/target2"/>
    <dgm:cxn modelId="{B231CFE6-040F-4F36-934A-8F1C58DBB4C6}" type="presParOf" srcId="{773AB8ED-F4AA-404C-834D-C3DDB163AC49}" destId="{C26A6EA6-0081-4BE7-88AC-DA923A48049B}" srcOrd="0" destOrd="0" presId="urn:microsoft.com/office/officeart/2005/8/layout/target2"/>
    <dgm:cxn modelId="{36F10470-1CAB-4D37-96B9-51BBDA2806A8}" type="presParOf" srcId="{773AB8ED-F4AA-404C-834D-C3DDB163AC49}" destId="{40631DF0-C0BD-4F09-8B85-05530F809995}" srcOrd="1" destOrd="0" presId="urn:microsoft.com/office/officeart/2005/8/layout/target2"/>
    <dgm:cxn modelId="{73EA30D4-40F5-4F16-9D74-ED4E21CC4F9B}" type="presParOf" srcId="{40631DF0-C0BD-4F09-8B85-05530F809995}" destId="{55454349-EAF4-470E-BBAA-D434698917ED}" srcOrd="0" destOrd="0" presId="urn:microsoft.com/office/officeart/2005/8/layout/target2"/>
    <dgm:cxn modelId="{145BBE44-2C13-4B57-B5A5-58B0FF55EB6C}" type="presParOf" srcId="{40631DF0-C0BD-4F09-8B85-05530F809995}" destId="{CA1FC550-1840-448D-BD3E-77FE09C2581F}" srcOrd="1" destOrd="0" presId="urn:microsoft.com/office/officeart/2005/8/layout/target2"/>
    <dgm:cxn modelId="{B51EE98A-E32E-40C1-AD31-30FFF28B20A9}" type="presParOf" srcId="{40631DF0-C0BD-4F09-8B85-05530F809995}" destId="{10DC5E61-068F-4913-9663-325D256495C3}" srcOrd="2" destOrd="0" presId="urn:microsoft.com/office/officeart/2005/8/layout/target2"/>
    <dgm:cxn modelId="{719B4C0A-542C-4C7E-8561-128DB40ACB43}" type="presParOf" srcId="{40631DF0-C0BD-4F09-8B85-05530F809995}" destId="{9D009C0A-DC49-4FB9-8035-CFE162EBF8B3}" srcOrd="3" destOrd="0" presId="urn:microsoft.com/office/officeart/2005/8/layout/target2"/>
    <dgm:cxn modelId="{BBD6C3E4-8C6D-4277-B4F5-BCECE8531298}" type="presParOf" srcId="{40631DF0-C0BD-4F09-8B85-05530F809995}" destId="{F8CD597C-AF41-4911-8CDE-B209DEFA8EFC}" srcOrd="4" destOrd="0" presId="urn:microsoft.com/office/officeart/2005/8/layout/target2"/>
    <dgm:cxn modelId="{805BE890-1EA1-4D90-BB01-CC71980433FF}" type="presParOf" srcId="{FD0A912F-A5FF-4195-8F6E-F1107C247D33}" destId="{FF808A2F-0229-448C-A3CC-A68AD4541AE0}" srcOrd="1" destOrd="0" presId="urn:microsoft.com/office/officeart/2005/8/layout/target2"/>
    <dgm:cxn modelId="{D935850C-459A-4AB6-B2C0-1DCECEC76925}" type="presParOf" srcId="{FF808A2F-0229-448C-A3CC-A68AD4541AE0}" destId="{51DE05A1-F310-4AD4-BD2A-E814179084C5}" srcOrd="0" destOrd="0" presId="urn:microsoft.com/office/officeart/2005/8/layout/target2"/>
    <dgm:cxn modelId="{9C0CEF6E-9D22-4A2B-A1B5-50D5ADBD7101}" type="presParOf" srcId="{FF808A2F-0229-448C-A3CC-A68AD4541AE0}" destId="{5A816AC3-B5D5-4277-8DF0-2E4895570095}" srcOrd="1" destOrd="0" presId="urn:microsoft.com/office/officeart/2005/8/layout/target2"/>
    <dgm:cxn modelId="{EE4DF673-F193-44A3-95DE-75E30AC8B86C}" type="presParOf" srcId="{5A816AC3-B5D5-4277-8DF0-2E4895570095}" destId="{7FBFBAC4-2975-4795-ADC7-4B54CCBAEAB1}" srcOrd="0" destOrd="0" presId="urn:microsoft.com/office/officeart/2005/8/layout/target2"/>
    <dgm:cxn modelId="{EC2304C4-090F-4230-82A8-07C04AF442A0}" type="presParOf" srcId="{5A816AC3-B5D5-4277-8DF0-2E4895570095}" destId="{380C533E-C74C-4832-9E8A-669287DCE079}" srcOrd="1" destOrd="0" presId="urn:microsoft.com/office/officeart/2005/8/layout/target2"/>
    <dgm:cxn modelId="{1F7FE894-7401-479C-87E0-720078B3FA82}" type="presParOf" srcId="{5A816AC3-B5D5-4277-8DF0-2E4895570095}" destId="{C233A43E-286F-4E8D-BC0D-A6E7625559B2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Interligar </a:t>
          </a:r>
          <a:endParaRPr lang="pt-BR" sz="2400" b="1" dirty="0">
            <a:solidFill>
              <a:srgbClr val="00FFFF"/>
            </a:solidFill>
          </a:endParaRPr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Pastorais</a:t>
          </a:r>
          <a:endParaRPr lang="pt-BR" sz="1600" b="1" dirty="0">
            <a:solidFill>
              <a:srgbClr val="0070C0"/>
            </a:solidFill>
          </a:endParaRPr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t-BR" sz="2400" b="1" dirty="0" smtClean="0">
              <a:solidFill>
                <a:srgbClr val="00FFFF"/>
              </a:solidFill>
            </a:rPr>
            <a:t>Padronizar</a:t>
          </a:r>
          <a:endParaRPr lang="pt-BR" sz="2400" b="1" dirty="0">
            <a:solidFill>
              <a:srgbClr val="00FFFF"/>
            </a:solidFill>
          </a:endParaRPr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Emissão Documentos</a:t>
          </a:r>
          <a:endParaRPr lang="pt-BR" sz="1600" b="1" dirty="0">
            <a:solidFill>
              <a:srgbClr val="0070C0"/>
            </a:solidFill>
          </a:endParaRPr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Facilitar</a:t>
          </a:r>
          <a:endParaRPr lang="pt-BR" sz="2400" b="1" dirty="0">
            <a:solidFill>
              <a:srgbClr val="00FFFF"/>
            </a:solidFill>
          </a:endParaRPr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Comunicação </a:t>
          </a:r>
          <a:endParaRPr lang="pt-BR" sz="1600" b="1" dirty="0">
            <a:solidFill>
              <a:srgbClr val="0070C0"/>
            </a:solidFill>
          </a:endParaRPr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835444D0-9403-488B-8CF6-1BA423F14FF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Compartilhamento de dados</a:t>
          </a:r>
          <a:endParaRPr lang="pt-BR" sz="1600" b="1" dirty="0">
            <a:solidFill>
              <a:srgbClr val="0070C0"/>
            </a:solidFill>
          </a:endParaRPr>
        </a:p>
      </dgm:t>
    </dgm:pt>
    <dgm:pt modelId="{C29ED5FF-29B9-4D55-9C15-3D427BB84784}" type="parTrans" cxnId="{2E04EE15-0EFD-4A5E-96F9-C3FE50E596F5}">
      <dgm:prSet/>
      <dgm:spPr/>
      <dgm:t>
        <a:bodyPr/>
        <a:lstStyle/>
        <a:p>
          <a:endParaRPr lang="pt-BR"/>
        </a:p>
      </dgm:t>
    </dgm:pt>
    <dgm:pt modelId="{F0580B45-2587-4095-A289-2D6D62D7D0E2}" type="sibTrans" cxnId="{2E04EE15-0EFD-4A5E-96F9-C3FE50E596F5}">
      <dgm:prSet/>
      <dgm:spPr/>
      <dgm:t>
        <a:bodyPr/>
        <a:lstStyle/>
        <a:p>
          <a:endParaRPr lang="pt-BR"/>
        </a:p>
      </dgm:t>
    </dgm:pt>
    <dgm:pt modelId="{0F73E91A-24E8-44FC-8282-F39E528AC83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C1AA1994-3B2F-47C9-8F5B-A08CE6A5D095}" type="parTrans" cxnId="{22BA4952-EA9D-42A7-ABA5-EAD0B5F9B167}">
      <dgm:prSet/>
      <dgm:spPr/>
      <dgm:t>
        <a:bodyPr/>
        <a:lstStyle/>
        <a:p>
          <a:endParaRPr lang="pt-BR"/>
        </a:p>
      </dgm:t>
    </dgm:pt>
    <dgm:pt modelId="{F93555B6-77A8-4728-91CF-7AF5B0C7EE62}" type="sibTrans" cxnId="{22BA4952-EA9D-42A7-ABA5-EAD0B5F9B167}">
      <dgm:prSet/>
      <dgm:spPr/>
      <dgm:t>
        <a:bodyPr/>
        <a:lstStyle/>
        <a:p>
          <a:endParaRPr lang="pt-BR"/>
        </a:p>
      </dgm:t>
    </dgm:pt>
    <dgm:pt modelId="{F9D38618-21A9-472D-92B4-2079A7013EA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181E5304-5E89-4CE3-A1FA-1A4445AF15C8}" type="parTrans" cxnId="{9DB33BD0-4DBA-4C3F-846F-F2711FE0E6BD}">
      <dgm:prSet/>
      <dgm:spPr/>
      <dgm:t>
        <a:bodyPr/>
        <a:lstStyle/>
        <a:p>
          <a:endParaRPr lang="pt-BR"/>
        </a:p>
      </dgm:t>
    </dgm:pt>
    <dgm:pt modelId="{DEBEAAE4-E6F2-4848-9079-BE40B31BACCD}" type="sibTrans" cxnId="{9DB33BD0-4DBA-4C3F-846F-F2711FE0E6BD}">
      <dgm:prSet/>
      <dgm:spPr/>
      <dgm:t>
        <a:bodyPr/>
        <a:lstStyle/>
        <a:p>
          <a:endParaRPr lang="pt-BR"/>
        </a:p>
      </dgm:t>
    </dgm:pt>
    <dgm:pt modelId="{59BF4FD9-4BF0-450F-A924-D7283EA0A3C2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8761CF33-9B88-4BC0-8A8D-8E4B646981F2}" type="parTrans" cxnId="{4B0F930D-EE14-4620-9947-895E9A1529BF}">
      <dgm:prSet/>
      <dgm:spPr/>
      <dgm:t>
        <a:bodyPr/>
        <a:lstStyle/>
        <a:p>
          <a:endParaRPr lang="pt-BR"/>
        </a:p>
      </dgm:t>
    </dgm:pt>
    <dgm:pt modelId="{9F8163B5-F294-45D7-AEAF-EA88EBB3B6A3}" type="sibTrans" cxnId="{4B0F930D-EE14-4620-9947-895E9A1529BF}">
      <dgm:prSet/>
      <dgm:spPr/>
      <dgm:t>
        <a:bodyPr/>
        <a:lstStyle/>
        <a:p>
          <a:endParaRPr lang="pt-BR"/>
        </a:p>
      </dgm:t>
    </dgm:pt>
    <dgm:pt modelId="{0F3E3240-049E-4C85-83B0-4A38B3BAD305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500CBC5A-72EC-4F1F-8BD7-22D81C693AA8}" type="parTrans" cxnId="{E5B78FEC-B1D9-4EC3-A03E-DD89AE2D8BBB}">
      <dgm:prSet/>
      <dgm:spPr/>
      <dgm:t>
        <a:bodyPr/>
        <a:lstStyle/>
        <a:p>
          <a:endParaRPr lang="pt-BR"/>
        </a:p>
      </dgm:t>
    </dgm:pt>
    <dgm:pt modelId="{6817EB24-D370-4C5E-ABB4-525C433C69F0}" type="sibTrans" cxnId="{E5B78FEC-B1D9-4EC3-A03E-DD89AE2D8BBB}">
      <dgm:prSet/>
      <dgm:spPr/>
      <dgm:t>
        <a:bodyPr/>
        <a:lstStyle/>
        <a:p>
          <a:endParaRPr lang="pt-BR"/>
        </a:p>
      </dgm:t>
    </dgm:pt>
    <dgm:pt modelId="{A7D226C9-5E92-4FD2-9426-D029994EEFDC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416E4625-0C19-49C1-9768-BDBCCA30B93C}" type="parTrans" cxnId="{95E1E2D3-B64B-4AEA-BF04-D1CA2E013D44}">
      <dgm:prSet/>
      <dgm:spPr/>
      <dgm:t>
        <a:bodyPr/>
        <a:lstStyle/>
        <a:p>
          <a:endParaRPr lang="pt-BR"/>
        </a:p>
      </dgm:t>
    </dgm:pt>
    <dgm:pt modelId="{618C3FCC-A047-4A59-B8AE-EB8EEF617890}" type="sibTrans" cxnId="{95E1E2D3-B64B-4AEA-BF04-D1CA2E013D44}">
      <dgm:prSet/>
      <dgm:spPr/>
      <dgm:t>
        <a:bodyPr/>
        <a:lstStyle/>
        <a:p>
          <a:endParaRPr lang="pt-BR"/>
        </a:p>
      </dgm:t>
    </dgm:pt>
    <dgm:pt modelId="{30BC9797-C8E3-4728-AA34-A33AFEAA692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054B1F8E-E9AC-4A78-BB16-7D8497700B75}" type="sibTrans" cxnId="{D0D17C37-7497-44FA-8908-85838A8EB613}">
      <dgm:prSet/>
      <dgm:spPr/>
      <dgm:t>
        <a:bodyPr/>
        <a:lstStyle/>
        <a:p>
          <a:endParaRPr lang="pt-BR"/>
        </a:p>
      </dgm:t>
    </dgm:pt>
    <dgm:pt modelId="{22B7AA6B-9EFA-4D2B-9167-284C1AC4B3BE}" type="parTrans" cxnId="{D0D17C37-7497-44FA-8908-85838A8EB613}">
      <dgm:prSet/>
      <dgm:spPr/>
      <dgm:t>
        <a:bodyPr/>
        <a:lstStyle/>
        <a:p>
          <a:endParaRPr lang="pt-BR"/>
        </a:p>
      </dgm:t>
    </dgm:pt>
    <dgm:pt modelId="{C5FC6C3C-ED92-4431-9B44-CD976E59FF5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Interação entre grupos</a:t>
          </a:r>
          <a:endParaRPr lang="pt-BR" sz="1600" b="1" dirty="0">
            <a:solidFill>
              <a:srgbClr val="0070C0"/>
            </a:solidFill>
          </a:endParaRPr>
        </a:p>
      </dgm:t>
    </dgm:pt>
    <dgm:pt modelId="{28F32126-D00F-495F-BE9C-85E968D4121F}" type="sibTrans" cxnId="{C8252A43-F89B-4ED8-9407-8C4E3235C497}">
      <dgm:prSet/>
      <dgm:spPr/>
      <dgm:t>
        <a:bodyPr/>
        <a:lstStyle/>
        <a:p>
          <a:endParaRPr lang="pt-BR"/>
        </a:p>
      </dgm:t>
    </dgm:pt>
    <dgm:pt modelId="{AE0E9CC2-5345-4F36-A90C-AD2752E7E9E6}" type="parTrans" cxnId="{C8252A43-F89B-4ED8-9407-8C4E3235C497}">
      <dgm:prSet/>
      <dgm:spPr/>
      <dgm:t>
        <a:bodyPr/>
        <a:lstStyle/>
        <a:p>
          <a:endParaRPr lang="pt-BR"/>
        </a:p>
      </dgm:t>
    </dgm:pt>
    <dgm:pt modelId="{EAE6F129-AF20-489F-B448-BFE264B615C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Registros de atividades</a:t>
          </a:r>
          <a:endParaRPr lang="pt-BR" sz="1600" b="1" dirty="0">
            <a:solidFill>
              <a:srgbClr val="0070C0"/>
            </a:solidFill>
          </a:endParaRPr>
        </a:p>
      </dgm:t>
    </dgm:pt>
    <dgm:pt modelId="{401713F0-76B5-43A2-A4F5-305F4CA21957}" type="sibTrans" cxnId="{E3287FDC-8A55-45DA-AEE5-89AB63B59CE0}">
      <dgm:prSet/>
      <dgm:spPr/>
      <dgm:t>
        <a:bodyPr/>
        <a:lstStyle/>
        <a:p>
          <a:endParaRPr lang="pt-BR"/>
        </a:p>
      </dgm:t>
    </dgm:pt>
    <dgm:pt modelId="{C0D5B7C3-AA00-473E-8E71-2FD79A462FEE}" type="parTrans" cxnId="{E3287FDC-8A55-45DA-AEE5-89AB63B59CE0}">
      <dgm:prSet/>
      <dgm:spPr/>
      <dgm:t>
        <a:bodyPr/>
        <a:lstStyle/>
        <a:p>
          <a:endParaRPr lang="pt-BR"/>
        </a:p>
      </dgm:t>
    </dgm:pt>
    <dgm:pt modelId="{2CABE3B6-2EEA-4A99-BBE7-085383B9725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Consultas</a:t>
          </a:r>
          <a:endParaRPr lang="pt-BR" sz="1600" b="1" dirty="0">
            <a:solidFill>
              <a:srgbClr val="0070C0"/>
            </a:solidFill>
          </a:endParaRPr>
        </a:p>
      </dgm:t>
    </dgm:pt>
    <dgm:pt modelId="{4AC18B29-D66A-4290-B0B1-638894B89790}" type="sibTrans" cxnId="{9C28426E-782A-4827-A1AF-DF19DEE0E663}">
      <dgm:prSet/>
      <dgm:spPr/>
      <dgm:t>
        <a:bodyPr/>
        <a:lstStyle/>
        <a:p>
          <a:endParaRPr lang="pt-BR"/>
        </a:p>
      </dgm:t>
    </dgm:pt>
    <dgm:pt modelId="{E50B1FFE-B27A-488D-9E1C-753288103707}" type="parTrans" cxnId="{9C28426E-782A-4827-A1AF-DF19DEE0E663}">
      <dgm:prSet/>
      <dgm:spPr/>
      <dgm:t>
        <a:bodyPr/>
        <a:lstStyle/>
        <a:p>
          <a:endParaRPr lang="pt-BR"/>
        </a:p>
      </dgm:t>
    </dgm:pt>
    <dgm:pt modelId="{33CF88AB-0BBD-45CE-A2E6-91DC37BEC59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79CE13D7-ECCC-4341-8CA2-7CDC47245BC1}" type="parTrans" cxnId="{5A7F80D8-A330-410D-B489-3AC0ED203AA3}">
      <dgm:prSet/>
      <dgm:spPr/>
      <dgm:t>
        <a:bodyPr/>
        <a:lstStyle/>
        <a:p>
          <a:endParaRPr lang="pt-BR"/>
        </a:p>
      </dgm:t>
    </dgm:pt>
    <dgm:pt modelId="{99324A83-CEE1-4535-BF17-0F2B7234D073}" type="sibTrans" cxnId="{5A7F80D8-A330-410D-B489-3AC0ED203AA3}">
      <dgm:prSet/>
      <dgm:spPr/>
      <dgm:t>
        <a:bodyPr/>
        <a:lstStyle/>
        <a:p>
          <a:endParaRPr lang="pt-BR"/>
        </a:p>
      </dgm:t>
    </dgm:pt>
    <dgm:pt modelId="{60103D0B-3A05-4853-92C2-7E00584C981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9D676AB5-9AAE-4AB8-977A-2D9DC18A4B46}" type="parTrans" cxnId="{8BF56599-6D59-4BFC-B288-4AEC63D44ED7}">
      <dgm:prSet/>
      <dgm:spPr/>
      <dgm:t>
        <a:bodyPr/>
        <a:lstStyle/>
        <a:p>
          <a:endParaRPr lang="pt-BR"/>
        </a:p>
      </dgm:t>
    </dgm:pt>
    <dgm:pt modelId="{3973ABF2-8D4E-46DD-B1C6-ECA15BFC09CA}" type="sibTrans" cxnId="{8BF56599-6D59-4BFC-B288-4AEC63D44ED7}">
      <dgm:prSet/>
      <dgm:spPr/>
      <dgm:t>
        <a:bodyPr/>
        <a:lstStyle/>
        <a:p>
          <a:endParaRPr lang="pt-BR"/>
        </a:p>
      </dgm:t>
    </dgm:pt>
    <dgm:pt modelId="{688C900A-2766-45AF-8A4C-DE19E196DC4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AABFE4A9-F133-4497-AECC-317D9325C377}" type="parTrans" cxnId="{2FB88882-B04C-4261-9B07-D903DC9D9EA1}">
      <dgm:prSet/>
      <dgm:spPr/>
      <dgm:t>
        <a:bodyPr/>
        <a:lstStyle/>
        <a:p>
          <a:endParaRPr lang="pt-BR"/>
        </a:p>
      </dgm:t>
    </dgm:pt>
    <dgm:pt modelId="{4E7F9570-3428-4185-B476-056063C25389}" type="sibTrans" cxnId="{2FB88882-B04C-4261-9B07-D903DC9D9EA1}">
      <dgm:prSet/>
      <dgm:spPr/>
      <dgm:t>
        <a:bodyPr/>
        <a:lstStyle/>
        <a:p>
          <a:endParaRPr lang="pt-BR"/>
        </a:p>
      </dgm:t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 custScaleX="127307" custScaleY="165914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 custScaleX="161356" custScaleY="100000" custLinFactNeighborX="11056" custLinFactNeighborY="3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 custScaleX="111184" custScaleY="163869" custLinFactNeighborX="-10758" custLinFactNeighborY="-39188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 custScaleX="126351" custScaleY="164421" custLinFactNeighborX="-1429" custLinFactNeighborY="1261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 custScaleX="170443" custScaleY="100000" custLinFactNeighborX="12777" custLinFactNeighborY="2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 custScaleX="116820" custScaleY="169591" custLinFactNeighborX="-5248" custLinFactNeighborY="-27163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 custScaleX="139961" custScaleY="160996" custLinFactNeighborX="-3006" custLinFactNeighborY="3086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 custScaleX="168558" custScale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25B97B1-48B9-4F79-AD12-9E967C7E5D25}" type="presOf" srcId="{57884B04-88D4-4FB2-8678-5199DF429E6F}" destId="{3E47BC9E-87C0-4D93-83F4-A810B62AEF07}" srcOrd="0" destOrd="1" presId="urn:microsoft.com/office/officeart/2005/8/layout/process3"/>
    <dgm:cxn modelId="{C6B6160D-9D08-4B9D-9AB9-7BB0133CD700}" type="presOf" srcId="{33CF88AB-0BBD-45CE-A2E6-91DC37BEC598}" destId="{A64C8272-FC1A-4572-A0B1-A3C36EACD2B6}" srcOrd="0" destOrd="0" presId="urn:microsoft.com/office/officeart/2005/8/layout/process3"/>
    <dgm:cxn modelId="{E5B78FEC-B1D9-4EC3-A03E-DD89AE2D8BBB}" srcId="{AD7A2D0A-69C1-40D4-AC3C-50ACA39C45C1}" destId="{0F3E3240-049E-4C85-83B0-4A38B3BAD305}" srcOrd="2" destOrd="0" parTransId="{500CBC5A-72EC-4F1F-8BD7-22D81C693AA8}" sibTransId="{6817EB24-D370-4C5E-ABB4-525C433C69F0}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8BF56599-6D59-4BFC-B288-4AEC63D44ED7}" srcId="{140DB818-E071-4B39-BEDA-37F84C79FBA2}" destId="{60103D0B-3A05-4853-92C2-7E00584C981E}" srcOrd="0" destOrd="0" parTransId="{9D676AB5-9AAE-4AB8-977A-2D9DC18A4B46}" sibTransId="{3973ABF2-8D4E-46DD-B1C6-ECA15BFC09CA}"/>
    <dgm:cxn modelId="{3B833AF1-554A-4115-83EE-25F9C4E2AEFD}" type="presOf" srcId="{B2D64904-4778-414A-935C-AFC992C15E50}" destId="{A64C8272-FC1A-4572-A0B1-A3C36EACD2B6}" srcOrd="0" destOrd="1" presId="urn:microsoft.com/office/officeart/2005/8/layout/process3"/>
    <dgm:cxn modelId="{70E001FD-178A-4D81-BB4B-147BB392D9CB}" type="presOf" srcId="{A7D226C9-5E92-4FD2-9426-D029994EEFDC}" destId="{1993AEF3-68C8-4F83-9F1E-D1B7B5B4963C}" srcOrd="0" destOrd="4" presId="urn:microsoft.com/office/officeart/2005/8/layout/process3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9F5BFA76-CC6B-4880-BD6E-7917A3B8011E}" type="presOf" srcId="{0F3E3240-049E-4C85-83B0-4A38B3BAD305}" destId="{1993AEF3-68C8-4F83-9F1E-D1B7B5B4963C}" srcOrd="0" destOrd="2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99730F66-1996-4851-98CF-04F6604FC848}" type="presOf" srcId="{30BC9797-C8E3-4728-AA34-A33AFEAA692E}" destId="{3E47BC9E-87C0-4D93-83F4-A810B62AEF07}" srcOrd="0" destOrd="4" presId="urn:microsoft.com/office/officeart/2005/8/layout/process3"/>
    <dgm:cxn modelId="{9C28426E-782A-4827-A1AF-DF19DEE0E663}" srcId="{140DB818-E071-4B39-BEDA-37F84C79FBA2}" destId="{2CABE3B6-2EEA-4A99-BBE7-085383B9725D}" srcOrd="3" destOrd="0" parTransId="{E50B1FFE-B27A-488D-9E1C-753288103707}" sibTransId="{4AC18B29-D66A-4290-B0B1-638894B89790}"/>
    <dgm:cxn modelId="{DEDC3CF2-2819-42A2-BCCA-5AD74688BCE7}" type="presOf" srcId="{EAE6F129-AF20-489F-B448-BFE264B615C1}" destId="{1993AEF3-68C8-4F83-9F1E-D1B7B5B4963C}" srcOrd="0" destOrd="3" presId="urn:microsoft.com/office/officeart/2005/8/layout/process3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B365E08F-B81F-401D-9E99-497F8A61C238}" type="presOf" srcId="{C5FC6C3C-ED92-4431-9B44-CD976E59FF5E}" destId="{1993AEF3-68C8-4F83-9F1E-D1B7B5B4963C}" srcOrd="0" destOrd="5" presId="urn:microsoft.com/office/officeart/2005/8/layout/process3"/>
    <dgm:cxn modelId="{22BA4952-EA9D-42A7-ABA5-EAD0B5F9B167}" srcId="{4BA36FF7-0F0F-4341-A68C-01E8516603CD}" destId="{0F73E91A-24E8-44FC-8282-F39E528AC837}" srcOrd="4" destOrd="0" parTransId="{C1AA1994-3B2F-47C9-8F5B-A08CE6A5D095}" sibTransId="{F93555B6-77A8-4728-91CF-7AF5B0C7EE62}"/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C8252A43-F89B-4ED8-9407-8C4E3235C497}" srcId="{AD7A2D0A-69C1-40D4-AC3C-50ACA39C45C1}" destId="{C5FC6C3C-ED92-4431-9B44-CD976E59FF5E}" srcOrd="5" destOrd="0" parTransId="{AE0E9CC2-5345-4F36-A90C-AD2752E7E9E6}" sibTransId="{28F32126-D00F-495F-BE9C-85E968D4121F}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3E2D5840-5BEF-43B9-949A-04752B46AD4F}" type="presOf" srcId="{0F73E91A-24E8-44FC-8282-F39E528AC837}" destId="{A64C8272-FC1A-4572-A0B1-A3C36EACD2B6}" srcOrd="0" destOrd="4" presId="urn:microsoft.com/office/officeart/2005/8/layout/process3"/>
    <dgm:cxn modelId="{33D1B9A7-E56C-4778-97FB-A5B130BCA5C0}" srcId="{AD7A2D0A-69C1-40D4-AC3C-50ACA39C45C1}" destId="{21736AD5-ED16-41EE-9520-03DEC94C9DD9}" srcOrd="1" destOrd="0" parTransId="{9CB51E30-49E4-4E36-942B-179B5A0EC94C}" sibTransId="{DFDDDFD5-3525-4DBC-A81D-34093C1E23BA}"/>
    <dgm:cxn modelId="{2E04EE15-0EFD-4A5E-96F9-C3FE50E596F5}" srcId="{4BA36FF7-0F0F-4341-A68C-01E8516603CD}" destId="{835444D0-9403-488B-8CF6-1BA423F14FF4}" srcOrd="3" destOrd="0" parTransId="{C29ED5FF-29B9-4D55-9C15-3D427BB84784}" sibTransId="{F0580B45-2587-4095-A289-2D6D62D7D0E2}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82215399-8FEF-435E-B12E-B0BBF6350A2D}" srcId="{140DB818-E071-4B39-BEDA-37F84C79FBA2}" destId="{57884B04-88D4-4FB2-8678-5199DF429E6F}" srcOrd="1" destOrd="0" parTransId="{C4B27B1D-C2E0-4804-B643-F031B63B66D3}" sibTransId="{B8942B1F-0DA1-4630-8D8B-34A3B43C11D5}"/>
    <dgm:cxn modelId="{2458B5BE-C8FA-424E-82B1-59249C8FD969}" type="presOf" srcId="{59BF4FD9-4BF0-450F-A924-D7283EA0A3C2}" destId="{A64C8272-FC1A-4572-A0B1-A3C36EACD2B6}" srcOrd="0" destOrd="2" presId="urn:microsoft.com/office/officeart/2005/8/layout/process3"/>
    <dgm:cxn modelId="{D0D17C37-7497-44FA-8908-85838A8EB613}" srcId="{140DB818-E071-4B39-BEDA-37F84C79FBA2}" destId="{30BC9797-C8E3-4728-AA34-A33AFEAA692E}" srcOrd="4" destOrd="0" parTransId="{22B7AA6B-9EFA-4D2B-9167-284C1AC4B3BE}" sibTransId="{054B1F8E-E9AC-4A78-BB16-7D8497700B75}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4B0F930D-EE14-4620-9947-895E9A1529BF}" srcId="{4BA36FF7-0F0F-4341-A68C-01E8516603CD}" destId="{59BF4FD9-4BF0-450F-A924-D7283EA0A3C2}" srcOrd="2" destOrd="0" parTransId="{8761CF33-9B88-4BC0-8A8D-8E4B646981F2}" sibTransId="{9F8163B5-F294-45D7-AEAF-EA88EBB3B6A3}"/>
    <dgm:cxn modelId="{95E1E2D3-B64B-4AEA-BF04-D1CA2E013D44}" srcId="{AD7A2D0A-69C1-40D4-AC3C-50ACA39C45C1}" destId="{A7D226C9-5E92-4FD2-9426-D029994EEFDC}" srcOrd="4" destOrd="0" parTransId="{416E4625-0C19-49C1-9768-BDBCCA30B93C}" sibTransId="{618C3FCC-A047-4A59-B8AE-EB8EEF617890}"/>
    <dgm:cxn modelId="{F0F7D5BF-9EC9-43ED-84F4-D150E7AD87DD}" type="presOf" srcId="{F9D38618-21A9-472D-92B4-2079A7013EA4}" destId="{3E47BC9E-87C0-4D93-83F4-A810B62AEF07}" srcOrd="0" destOrd="2" presId="urn:microsoft.com/office/officeart/2005/8/layout/process3"/>
    <dgm:cxn modelId="{56B5A9B6-E058-4348-883F-BE413F7AEF39}" type="presOf" srcId="{835444D0-9403-488B-8CF6-1BA423F14FF4}" destId="{A64C8272-FC1A-4572-A0B1-A3C36EACD2B6}" srcOrd="0" destOrd="3" presId="urn:microsoft.com/office/officeart/2005/8/layout/process3"/>
    <dgm:cxn modelId="{EB3614E5-919E-4E58-970E-FE271235499F}" type="presOf" srcId="{60103D0B-3A05-4853-92C2-7E00584C981E}" destId="{3E47BC9E-87C0-4D93-83F4-A810B62AEF07}" srcOrd="0" destOrd="0" presId="urn:microsoft.com/office/officeart/2005/8/layout/process3"/>
    <dgm:cxn modelId="{E6108260-E385-432B-A806-C31C8E849437}" srcId="{4BA36FF7-0F0F-4341-A68C-01E8516603CD}" destId="{B2D64904-4778-414A-935C-AFC992C15E50}" srcOrd="1" destOrd="0" parTransId="{3886B039-ED5A-4C35-9224-7296F3AB00E8}" sibTransId="{F27A2EE6-AA94-4404-920A-4FEA4A59E153}"/>
    <dgm:cxn modelId="{2FB88882-B04C-4261-9B07-D903DC9D9EA1}" srcId="{AD7A2D0A-69C1-40D4-AC3C-50ACA39C45C1}" destId="{688C900A-2766-45AF-8A4C-DE19E196DC40}" srcOrd="0" destOrd="0" parTransId="{AABFE4A9-F133-4497-AECC-317D9325C377}" sibTransId="{4E7F9570-3428-4185-B476-056063C25389}"/>
    <dgm:cxn modelId="{B9C8DB53-DA93-4769-8D2C-0A351EF81B75}" type="presOf" srcId="{688C900A-2766-45AF-8A4C-DE19E196DC40}" destId="{1993AEF3-68C8-4F83-9F1E-D1B7B5B4963C}" srcOrd="0" destOrd="0" presId="urn:microsoft.com/office/officeart/2005/8/layout/process3"/>
    <dgm:cxn modelId="{AE01CECD-7460-4EE6-9855-462A6BAC54CD}" type="presOf" srcId="{21736AD5-ED16-41EE-9520-03DEC94C9DD9}" destId="{1993AEF3-68C8-4F83-9F1E-D1B7B5B4963C}" srcOrd="0" destOrd="1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E3287FDC-8A55-45DA-AEE5-89AB63B59CE0}" srcId="{AD7A2D0A-69C1-40D4-AC3C-50ACA39C45C1}" destId="{EAE6F129-AF20-489F-B448-BFE264B615C1}" srcOrd="3" destOrd="0" parTransId="{C0D5B7C3-AA00-473E-8E71-2FD79A462FEE}" sibTransId="{401713F0-76B5-43A2-A4F5-305F4CA21957}"/>
    <dgm:cxn modelId="{9BA353C9-342D-4AC1-B18F-375E8BA8C074}" type="presOf" srcId="{2CABE3B6-2EEA-4A99-BBE7-085383B9725D}" destId="{3E47BC9E-87C0-4D93-83F4-A810B62AEF07}" srcOrd="0" destOrd="3" presId="urn:microsoft.com/office/officeart/2005/8/layout/process3"/>
    <dgm:cxn modelId="{5A7F80D8-A330-410D-B489-3AC0ED203AA3}" srcId="{4BA36FF7-0F0F-4341-A68C-01E8516603CD}" destId="{33CF88AB-0BBD-45CE-A2E6-91DC37BEC598}" srcOrd="0" destOrd="0" parTransId="{79CE13D7-ECCC-4341-8CA2-7CDC47245BC1}" sibTransId="{99324A83-CEE1-4535-BF17-0F2B7234D073}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9DB33BD0-4DBA-4C3F-846F-F2711FE0E6BD}" srcId="{140DB818-E071-4B39-BEDA-37F84C79FBA2}" destId="{F9D38618-21A9-472D-92B4-2079A7013EA4}" srcOrd="2" destOrd="0" parTransId="{181E5304-5E89-4CE3-A1FA-1A4445AF15C8}" sibTransId="{DEBEAAE4-E6F2-4848-9079-BE40B31BACCD}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668F56-AE2A-4124-A17A-A96390DB3F1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6ABEF8-E848-417C-8FA5-B492FE1F7FB9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Base de dados </a:t>
          </a:r>
          <a:endParaRPr lang="pt-BR" dirty="0"/>
        </a:p>
      </dgm:t>
    </dgm:pt>
    <dgm:pt modelId="{46058FA2-A610-45FB-B887-91EC4BDB8F49}" type="parTrans" cxnId="{0FD82281-F3CC-4D1C-A915-A1A978CADAC8}">
      <dgm:prSet/>
      <dgm:spPr/>
      <dgm:t>
        <a:bodyPr/>
        <a:lstStyle/>
        <a:p>
          <a:endParaRPr lang="pt-BR"/>
        </a:p>
      </dgm:t>
    </dgm:pt>
    <dgm:pt modelId="{4BDEBA7B-61F9-43B3-A62F-2F678E691A02}" type="sibTrans" cxnId="{0FD82281-F3CC-4D1C-A915-A1A978CADAC8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</dgm:spPr>
      <dgm:t>
        <a:bodyPr/>
        <a:lstStyle/>
        <a:p>
          <a:endParaRPr lang="pt-BR"/>
        </a:p>
      </dgm:t>
    </dgm:pt>
    <dgm:pt modelId="{7A9FA5F5-97D3-42CA-9AA8-9D9A6D1A77F6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Ambiente de servidor de dados</a:t>
          </a:r>
          <a:endParaRPr lang="pt-BR" b="1" dirty="0">
            <a:solidFill>
              <a:srgbClr val="66FFFF"/>
            </a:solidFill>
          </a:endParaRPr>
        </a:p>
      </dgm:t>
    </dgm:pt>
    <dgm:pt modelId="{E98A708B-6B6C-4AC2-B0CF-F19DB9F8E954}" type="parTrans" cxnId="{66AB3D1C-2238-4342-86F4-F26A9C0BDFC8}">
      <dgm:prSet/>
      <dgm:spPr/>
      <dgm:t>
        <a:bodyPr/>
        <a:lstStyle/>
        <a:p>
          <a:endParaRPr lang="pt-BR"/>
        </a:p>
      </dgm:t>
    </dgm:pt>
    <dgm:pt modelId="{B321C894-1276-4EB7-AE6D-25EDA5B39B98}" type="sibTrans" cxnId="{66AB3D1C-2238-4342-86F4-F26A9C0BDFC8}">
      <dgm:prSet/>
      <dgm:spPr/>
      <dgm:t>
        <a:bodyPr/>
        <a:lstStyle/>
        <a:p>
          <a:endParaRPr lang="pt-BR"/>
        </a:p>
      </dgm:t>
    </dgm:pt>
    <dgm:pt modelId="{ECEE356E-FA05-427A-9E20-F2837DFA1627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Aplicação</a:t>
          </a:r>
          <a:endParaRPr lang="pt-BR" b="1" dirty="0"/>
        </a:p>
      </dgm:t>
    </dgm:pt>
    <dgm:pt modelId="{79A456E6-B79C-4DD3-8B23-875CEE1E8C26}" type="parTrans" cxnId="{C1201BA3-669E-4A2F-9AF5-D81C4512E8F3}">
      <dgm:prSet/>
      <dgm:spPr/>
      <dgm:t>
        <a:bodyPr/>
        <a:lstStyle/>
        <a:p>
          <a:endParaRPr lang="pt-BR"/>
        </a:p>
      </dgm:t>
    </dgm:pt>
    <dgm:pt modelId="{C967144E-A94C-4241-9A1C-481EB5577E8F}" type="sibTrans" cxnId="{C1201BA3-669E-4A2F-9AF5-D81C4512E8F3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</dgm:spPr>
      <dgm:t>
        <a:bodyPr/>
        <a:lstStyle/>
        <a:p>
          <a:endParaRPr lang="pt-BR"/>
        </a:p>
      </dgm:t>
    </dgm:pt>
    <dgm:pt modelId="{4C53B25C-4685-44EB-A349-0B0EC92BF120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Processa </a:t>
          </a:r>
          <a:r>
            <a:rPr lang="pt-BR" b="1" dirty="0" smtClean="0"/>
            <a:t> </a:t>
          </a:r>
          <a:r>
            <a:rPr lang="pt-BR" b="1" dirty="0" smtClean="0"/>
            <a:t>solicitações de usuário</a:t>
          </a:r>
          <a:endParaRPr lang="pt-BR" b="1" dirty="0"/>
        </a:p>
      </dgm:t>
    </dgm:pt>
    <dgm:pt modelId="{0C9FEE23-EC63-4D66-B685-56D8918D21F8}" type="parTrans" cxnId="{77042336-2A80-4C72-A862-AFC2266F4977}">
      <dgm:prSet/>
      <dgm:spPr/>
      <dgm:t>
        <a:bodyPr/>
        <a:lstStyle/>
        <a:p>
          <a:endParaRPr lang="pt-BR"/>
        </a:p>
      </dgm:t>
    </dgm:pt>
    <dgm:pt modelId="{0967D9C0-DF7B-45F5-9A54-EDFD9C8E832F}" type="sibTrans" cxnId="{77042336-2A80-4C72-A862-AFC2266F4977}">
      <dgm:prSet/>
      <dgm:spPr/>
      <dgm:t>
        <a:bodyPr/>
        <a:lstStyle/>
        <a:p>
          <a:endParaRPr lang="pt-BR"/>
        </a:p>
      </dgm:t>
    </dgm:pt>
    <dgm:pt modelId="{B30E3C43-9243-4344-9ED5-E1D083B46497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Usuário</a:t>
          </a:r>
          <a:endParaRPr lang="pt-BR" b="1" dirty="0"/>
        </a:p>
      </dgm:t>
    </dgm:pt>
    <dgm:pt modelId="{F081CC61-FD65-471E-9591-32280DB58606}" type="parTrans" cxnId="{DDDDC400-8283-4A8F-BCE0-9B579D96A7B6}">
      <dgm:prSet/>
      <dgm:spPr/>
      <dgm:t>
        <a:bodyPr/>
        <a:lstStyle/>
        <a:p>
          <a:endParaRPr lang="pt-BR"/>
        </a:p>
      </dgm:t>
    </dgm:pt>
    <dgm:pt modelId="{346FCF0D-0DF1-4F27-95F5-B6B2AF6AFE22}" type="sibTrans" cxnId="{DDDDC400-8283-4A8F-BCE0-9B579D96A7B6}">
      <dgm:prSet/>
      <dgm:spPr/>
      <dgm:t>
        <a:bodyPr/>
        <a:lstStyle/>
        <a:p>
          <a:endParaRPr lang="pt-BR"/>
        </a:p>
      </dgm:t>
    </dgm:pt>
    <dgm:pt modelId="{FF756F11-E5F8-4E62-9C2F-E22A745235CF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Dispositivo de conexão com sistema</a:t>
          </a:r>
          <a:endParaRPr lang="pt-BR" b="1" dirty="0">
            <a:solidFill>
              <a:srgbClr val="66FFFF"/>
            </a:solidFill>
          </a:endParaRPr>
        </a:p>
      </dgm:t>
    </dgm:pt>
    <dgm:pt modelId="{126DBAE5-E6F7-4B1A-8BD2-CB834E3FE2B1}" type="parTrans" cxnId="{7A00A180-6CB1-4BB7-AE65-5F1140B1D22F}">
      <dgm:prSet/>
      <dgm:spPr/>
      <dgm:t>
        <a:bodyPr/>
        <a:lstStyle/>
        <a:p>
          <a:endParaRPr lang="pt-BR"/>
        </a:p>
      </dgm:t>
    </dgm:pt>
    <dgm:pt modelId="{2982B5E7-2B25-40EE-8AB8-7873717E3526}" type="sibTrans" cxnId="{7A00A180-6CB1-4BB7-AE65-5F1140B1D22F}">
      <dgm:prSet/>
      <dgm:spPr/>
      <dgm:t>
        <a:bodyPr/>
        <a:lstStyle/>
        <a:p>
          <a:endParaRPr lang="pt-BR"/>
        </a:p>
      </dgm:t>
    </dgm:pt>
    <dgm:pt modelId="{0B759DC6-B548-4231-9430-441E15BB6EED}" type="pres">
      <dgm:prSet presAssocID="{17668F56-AE2A-4124-A17A-A96390DB3F1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A33D4E3-1D33-4C18-90D2-A8A2229BFA15}" type="pres">
      <dgm:prSet presAssocID="{C16ABEF8-E848-417C-8FA5-B492FE1F7FB9}" presName="composite" presStyleCnt="0"/>
      <dgm:spPr/>
    </dgm:pt>
    <dgm:pt modelId="{FBBAD53A-80EB-42C6-9C37-FAA5BBCC6BAE}" type="pres">
      <dgm:prSet presAssocID="{C16ABEF8-E848-417C-8FA5-B492FE1F7F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A81FDC-FE23-46E1-83D8-467212E5D635}" type="pres">
      <dgm:prSet presAssocID="{C16ABEF8-E848-417C-8FA5-B492FE1F7FB9}" presName="parSh" presStyleLbl="node1" presStyleIdx="0" presStyleCnt="3" custScaleX="112568" custScaleY="139303" custLinFactNeighborX="580" custLinFactNeighborY="-24051"/>
      <dgm:spPr/>
      <dgm:t>
        <a:bodyPr/>
        <a:lstStyle/>
        <a:p>
          <a:endParaRPr lang="pt-BR"/>
        </a:p>
      </dgm:t>
    </dgm:pt>
    <dgm:pt modelId="{1783A185-A351-47B7-938E-04682AAF5F45}" type="pres">
      <dgm:prSet presAssocID="{C16ABEF8-E848-417C-8FA5-B492FE1F7FB9}" presName="desTx" presStyleLbl="fgAcc1" presStyleIdx="0" presStyleCnt="3" custScaleX="123543" custScaleY="126841" custLinFactNeighborX="-9876" custLinFactNeighborY="15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8DDBC3-04F3-45D7-8C4C-0A1114F238CC}" type="pres">
      <dgm:prSet presAssocID="{4BDEBA7B-61F9-43B3-A62F-2F678E691A02}" presName="sibTrans" presStyleLbl="sibTrans2D1" presStyleIdx="0" presStyleCnt="2" custLinFactNeighborX="-4476" custLinFactNeighborY="-33190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B01027DF-4A5F-4C4B-A625-E85C559612D3}" type="pres">
      <dgm:prSet presAssocID="{4BDEBA7B-61F9-43B3-A62F-2F678E691A02}" presName="connTx" presStyleLbl="sibTrans2D1" presStyleIdx="0" presStyleCnt="2"/>
      <dgm:spPr/>
      <dgm:t>
        <a:bodyPr/>
        <a:lstStyle/>
        <a:p>
          <a:endParaRPr lang="pt-BR"/>
        </a:p>
      </dgm:t>
    </dgm:pt>
    <dgm:pt modelId="{1471994D-FB1F-4030-B220-6B5968F2A650}" type="pres">
      <dgm:prSet presAssocID="{ECEE356E-FA05-427A-9E20-F2837DFA1627}" presName="composite" presStyleCnt="0"/>
      <dgm:spPr/>
    </dgm:pt>
    <dgm:pt modelId="{CF4FC547-A8FC-45D1-8306-2CEB8C7DAC1C}" type="pres">
      <dgm:prSet presAssocID="{ECEE356E-FA05-427A-9E20-F2837DFA1627}" presName="parTx" presStyleLbl="node1" presStyleIdx="0" presStyleCnt="3" custScaleX="129382" custScaleY="236478" custLinFactNeighborX="-469" custLinFactNeighborY="-240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F8E2C-C537-4466-ABF3-2D697D4B73B4}" type="pres">
      <dgm:prSet presAssocID="{ECEE356E-FA05-427A-9E20-F2837DFA1627}" presName="parSh" presStyleLbl="node1" presStyleIdx="1" presStyleCnt="3" custScaleX="106221" custScaleY="147759" custLinFactNeighborX="-350" custLinFactNeighborY="-21200"/>
      <dgm:spPr/>
      <dgm:t>
        <a:bodyPr/>
        <a:lstStyle/>
        <a:p>
          <a:endParaRPr lang="pt-BR"/>
        </a:p>
      </dgm:t>
    </dgm:pt>
    <dgm:pt modelId="{19F101B7-1293-49A5-B6A7-13A570F8EC9D}" type="pres">
      <dgm:prSet presAssocID="{ECEE356E-FA05-427A-9E20-F2837DFA1627}" presName="desTx" presStyleLbl="fgAcc1" presStyleIdx="1" presStyleCnt="3" custScaleX="123543" custScaleY="12338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D445AC-4F8A-47EC-8411-131EBEC8B388}" type="pres">
      <dgm:prSet presAssocID="{C967144E-A94C-4241-9A1C-481EB5577E8F}" presName="sibTrans" presStyleLbl="sibTrans2D1" presStyleIdx="1" presStyleCnt="2" custScaleX="96916" custLinFactNeighborX="-4547" custLinFactNeighborY="-38068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2121DAC1-0984-44AB-9C7E-3AD35F013B4E}" type="pres">
      <dgm:prSet presAssocID="{C967144E-A94C-4241-9A1C-481EB5577E8F}" presName="connTx" presStyleLbl="sibTrans2D1" presStyleIdx="1" presStyleCnt="2"/>
      <dgm:spPr/>
      <dgm:t>
        <a:bodyPr/>
        <a:lstStyle/>
        <a:p>
          <a:endParaRPr lang="pt-BR"/>
        </a:p>
      </dgm:t>
    </dgm:pt>
    <dgm:pt modelId="{9F98E6EE-7A4F-499E-A455-E9C3E61340B7}" type="pres">
      <dgm:prSet presAssocID="{B30E3C43-9243-4344-9ED5-E1D083B46497}" presName="composite" presStyleCnt="0"/>
      <dgm:spPr/>
    </dgm:pt>
    <dgm:pt modelId="{2724F979-74B3-40B4-899B-556EA12866B3}" type="pres">
      <dgm:prSet presAssocID="{B30E3C43-9243-4344-9ED5-E1D083B46497}" presName="parTx" presStyleLbl="node1" presStyleIdx="1" presStyleCnt="3" custScaleX="127427" custScaleY="223911" custLinFactNeighborX="3846" custLinFactNeighborY="-282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EB19EC-0F94-4E9B-9DC0-EA9F269A84F3}" type="pres">
      <dgm:prSet presAssocID="{B30E3C43-9243-4344-9ED5-E1D083B46497}" presName="parSh" presStyleLbl="node1" presStyleIdx="2" presStyleCnt="3" custScaleY="147648" custLinFactNeighborX="465" custLinFactNeighborY="-21172"/>
      <dgm:spPr/>
      <dgm:t>
        <a:bodyPr/>
        <a:lstStyle/>
        <a:p>
          <a:endParaRPr lang="pt-BR"/>
        </a:p>
      </dgm:t>
    </dgm:pt>
    <dgm:pt modelId="{D3586C2A-A6CA-4EF7-ABFF-52B7F857613F}" type="pres">
      <dgm:prSet presAssocID="{B30E3C43-9243-4344-9ED5-E1D083B46497}" presName="desTx" presStyleLbl="fgAcc1" presStyleIdx="2" presStyleCnt="3" custScaleX="123543" custScaleY="123547" custLinFactNeighborX="4" custLinFactNeighborY="-252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00A180-6CB1-4BB7-AE65-5F1140B1D22F}" srcId="{B30E3C43-9243-4344-9ED5-E1D083B46497}" destId="{FF756F11-E5F8-4E62-9C2F-E22A745235CF}" srcOrd="0" destOrd="0" parTransId="{126DBAE5-E6F7-4B1A-8BD2-CB834E3FE2B1}" sibTransId="{2982B5E7-2B25-40EE-8AB8-7873717E3526}"/>
    <dgm:cxn modelId="{77042336-2A80-4C72-A862-AFC2266F4977}" srcId="{ECEE356E-FA05-427A-9E20-F2837DFA1627}" destId="{4C53B25C-4685-44EB-A349-0B0EC92BF120}" srcOrd="0" destOrd="0" parTransId="{0C9FEE23-EC63-4D66-B685-56D8918D21F8}" sibTransId="{0967D9C0-DF7B-45F5-9A54-EDFD9C8E832F}"/>
    <dgm:cxn modelId="{DDDDC400-8283-4A8F-BCE0-9B579D96A7B6}" srcId="{17668F56-AE2A-4124-A17A-A96390DB3F17}" destId="{B30E3C43-9243-4344-9ED5-E1D083B46497}" srcOrd="2" destOrd="0" parTransId="{F081CC61-FD65-471E-9591-32280DB58606}" sibTransId="{346FCF0D-0DF1-4F27-95F5-B6B2AF6AFE22}"/>
    <dgm:cxn modelId="{17416FE1-8B32-42EC-8389-645AFBDC7652}" type="presOf" srcId="{7A9FA5F5-97D3-42CA-9AA8-9D9A6D1A77F6}" destId="{1783A185-A351-47B7-938E-04682AAF5F45}" srcOrd="0" destOrd="0" presId="urn:microsoft.com/office/officeart/2005/8/layout/process3"/>
    <dgm:cxn modelId="{0FD82281-F3CC-4D1C-A915-A1A978CADAC8}" srcId="{17668F56-AE2A-4124-A17A-A96390DB3F17}" destId="{C16ABEF8-E848-417C-8FA5-B492FE1F7FB9}" srcOrd="0" destOrd="0" parTransId="{46058FA2-A610-45FB-B887-91EC4BDB8F49}" sibTransId="{4BDEBA7B-61F9-43B3-A62F-2F678E691A02}"/>
    <dgm:cxn modelId="{2CE711B7-BF95-4395-98F2-4FDBE054CE41}" type="presOf" srcId="{B30E3C43-9243-4344-9ED5-E1D083B46497}" destId="{2724F979-74B3-40B4-899B-556EA12866B3}" srcOrd="0" destOrd="0" presId="urn:microsoft.com/office/officeart/2005/8/layout/process3"/>
    <dgm:cxn modelId="{AD5EDAD9-1B4A-468B-A594-A62EB877B67A}" type="presOf" srcId="{FF756F11-E5F8-4E62-9C2F-E22A745235CF}" destId="{D3586C2A-A6CA-4EF7-ABFF-52B7F857613F}" srcOrd="0" destOrd="0" presId="urn:microsoft.com/office/officeart/2005/8/layout/process3"/>
    <dgm:cxn modelId="{3B9E9611-C1FD-47C4-9299-058AA391448F}" type="presOf" srcId="{4C53B25C-4685-44EB-A349-0B0EC92BF120}" destId="{19F101B7-1293-49A5-B6A7-13A570F8EC9D}" srcOrd="0" destOrd="0" presId="urn:microsoft.com/office/officeart/2005/8/layout/process3"/>
    <dgm:cxn modelId="{62166DA0-DC6B-4823-AA2C-2F41BD87B6B3}" type="presOf" srcId="{ECEE356E-FA05-427A-9E20-F2837DFA1627}" destId="{D9CF8E2C-C537-4466-ABF3-2D697D4B73B4}" srcOrd="1" destOrd="0" presId="urn:microsoft.com/office/officeart/2005/8/layout/process3"/>
    <dgm:cxn modelId="{03164786-D0F0-4B17-9575-037DEEEC95C5}" type="presOf" srcId="{4BDEBA7B-61F9-43B3-A62F-2F678E691A02}" destId="{B01027DF-4A5F-4C4B-A625-E85C559612D3}" srcOrd="1" destOrd="0" presId="urn:microsoft.com/office/officeart/2005/8/layout/process3"/>
    <dgm:cxn modelId="{66AB3D1C-2238-4342-86F4-F26A9C0BDFC8}" srcId="{C16ABEF8-E848-417C-8FA5-B492FE1F7FB9}" destId="{7A9FA5F5-97D3-42CA-9AA8-9D9A6D1A77F6}" srcOrd="0" destOrd="0" parTransId="{E98A708B-6B6C-4AC2-B0CF-F19DB9F8E954}" sibTransId="{B321C894-1276-4EB7-AE6D-25EDA5B39B98}"/>
    <dgm:cxn modelId="{C656FC51-A0D2-4D66-9645-960803B19601}" type="presOf" srcId="{17668F56-AE2A-4124-A17A-A96390DB3F17}" destId="{0B759DC6-B548-4231-9430-441E15BB6EED}" srcOrd="0" destOrd="0" presId="urn:microsoft.com/office/officeart/2005/8/layout/process3"/>
    <dgm:cxn modelId="{2E9C5A57-B428-4933-A0FC-2F1E69EACD81}" type="presOf" srcId="{B30E3C43-9243-4344-9ED5-E1D083B46497}" destId="{E3EB19EC-0F94-4E9B-9DC0-EA9F269A84F3}" srcOrd="1" destOrd="0" presId="urn:microsoft.com/office/officeart/2005/8/layout/process3"/>
    <dgm:cxn modelId="{789719B4-7767-4DC1-9076-AAA2BFC36FB3}" type="presOf" srcId="{C967144E-A94C-4241-9A1C-481EB5577E8F}" destId="{2121DAC1-0984-44AB-9C7E-3AD35F013B4E}" srcOrd="1" destOrd="0" presId="urn:microsoft.com/office/officeart/2005/8/layout/process3"/>
    <dgm:cxn modelId="{853F0FB5-A6AA-40C3-83E8-346D30E4C2A9}" type="presOf" srcId="{ECEE356E-FA05-427A-9E20-F2837DFA1627}" destId="{CF4FC547-A8FC-45D1-8306-2CEB8C7DAC1C}" srcOrd="0" destOrd="0" presId="urn:microsoft.com/office/officeart/2005/8/layout/process3"/>
    <dgm:cxn modelId="{8FEC9881-9DAC-4A11-9F54-B9C4E56D60CF}" type="presOf" srcId="{C16ABEF8-E848-417C-8FA5-B492FE1F7FB9}" destId="{FBBAD53A-80EB-42C6-9C37-FAA5BBCC6BAE}" srcOrd="0" destOrd="0" presId="urn:microsoft.com/office/officeart/2005/8/layout/process3"/>
    <dgm:cxn modelId="{5F983790-4A17-4C89-96E6-E4E8A5A1D8F0}" type="presOf" srcId="{C967144E-A94C-4241-9A1C-481EB5577E8F}" destId="{99D445AC-4F8A-47EC-8411-131EBEC8B388}" srcOrd="0" destOrd="0" presId="urn:microsoft.com/office/officeart/2005/8/layout/process3"/>
    <dgm:cxn modelId="{B6F82A97-30A1-4EB1-97EF-17057766AEF6}" type="presOf" srcId="{4BDEBA7B-61F9-43B3-A62F-2F678E691A02}" destId="{0D8DDBC3-04F3-45D7-8C4C-0A1114F238CC}" srcOrd="0" destOrd="0" presId="urn:microsoft.com/office/officeart/2005/8/layout/process3"/>
    <dgm:cxn modelId="{E381CC4E-469C-4307-9094-2105333E7C58}" type="presOf" srcId="{C16ABEF8-E848-417C-8FA5-B492FE1F7FB9}" destId="{23A81FDC-FE23-46E1-83D8-467212E5D635}" srcOrd="1" destOrd="0" presId="urn:microsoft.com/office/officeart/2005/8/layout/process3"/>
    <dgm:cxn modelId="{C1201BA3-669E-4A2F-9AF5-D81C4512E8F3}" srcId="{17668F56-AE2A-4124-A17A-A96390DB3F17}" destId="{ECEE356E-FA05-427A-9E20-F2837DFA1627}" srcOrd="1" destOrd="0" parTransId="{79A456E6-B79C-4DD3-8B23-875CEE1E8C26}" sibTransId="{C967144E-A94C-4241-9A1C-481EB5577E8F}"/>
    <dgm:cxn modelId="{5DF140FD-2590-4740-8A8F-67081FEC07EC}" type="presParOf" srcId="{0B759DC6-B548-4231-9430-441E15BB6EED}" destId="{BA33D4E3-1D33-4C18-90D2-A8A2229BFA15}" srcOrd="0" destOrd="0" presId="urn:microsoft.com/office/officeart/2005/8/layout/process3"/>
    <dgm:cxn modelId="{1DD64AAE-19C1-4D6C-8111-225057C83F48}" type="presParOf" srcId="{BA33D4E3-1D33-4C18-90D2-A8A2229BFA15}" destId="{FBBAD53A-80EB-42C6-9C37-FAA5BBCC6BAE}" srcOrd="0" destOrd="0" presId="urn:microsoft.com/office/officeart/2005/8/layout/process3"/>
    <dgm:cxn modelId="{AF147B84-4A53-490A-B0AF-B04C381F7818}" type="presParOf" srcId="{BA33D4E3-1D33-4C18-90D2-A8A2229BFA15}" destId="{23A81FDC-FE23-46E1-83D8-467212E5D635}" srcOrd="1" destOrd="0" presId="urn:microsoft.com/office/officeart/2005/8/layout/process3"/>
    <dgm:cxn modelId="{C07268E9-8F5F-49B3-81C7-A7147DFB713D}" type="presParOf" srcId="{BA33D4E3-1D33-4C18-90D2-A8A2229BFA15}" destId="{1783A185-A351-47B7-938E-04682AAF5F45}" srcOrd="2" destOrd="0" presId="urn:microsoft.com/office/officeart/2005/8/layout/process3"/>
    <dgm:cxn modelId="{1680F91C-D203-4817-BF2C-24C5C0E27178}" type="presParOf" srcId="{0B759DC6-B548-4231-9430-441E15BB6EED}" destId="{0D8DDBC3-04F3-45D7-8C4C-0A1114F238CC}" srcOrd="1" destOrd="0" presId="urn:microsoft.com/office/officeart/2005/8/layout/process3"/>
    <dgm:cxn modelId="{B2A2C99D-E3EA-4FD3-A30C-692A91C36135}" type="presParOf" srcId="{0D8DDBC3-04F3-45D7-8C4C-0A1114F238CC}" destId="{B01027DF-4A5F-4C4B-A625-E85C559612D3}" srcOrd="0" destOrd="0" presId="urn:microsoft.com/office/officeart/2005/8/layout/process3"/>
    <dgm:cxn modelId="{D1C784BA-2F02-47C5-8116-0367D5144550}" type="presParOf" srcId="{0B759DC6-B548-4231-9430-441E15BB6EED}" destId="{1471994D-FB1F-4030-B220-6B5968F2A650}" srcOrd="2" destOrd="0" presId="urn:microsoft.com/office/officeart/2005/8/layout/process3"/>
    <dgm:cxn modelId="{55DF398F-A1AA-4673-9C3B-B3CFC6410D76}" type="presParOf" srcId="{1471994D-FB1F-4030-B220-6B5968F2A650}" destId="{CF4FC547-A8FC-45D1-8306-2CEB8C7DAC1C}" srcOrd="0" destOrd="0" presId="urn:microsoft.com/office/officeart/2005/8/layout/process3"/>
    <dgm:cxn modelId="{B4B4F1CA-1A18-4E44-91ED-BB0FF4B0A6BE}" type="presParOf" srcId="{1471994D-FB1F-4030-B220-6B5968F2A650}" destId="{D9CF8E2C-C537-4466-ABF3-2D697D4B73B4}" srcOrd="1" destOrd="0" presId="urn:microsoft.com/office/officeart/2005/8/layout/process3"/>
    <dgm:cxn modelId="{ABAD5952-2796-4EDB-9B32-C239369FCAF1}" type="presParOf" srcId="{1471994D-FB1F-4030-B220-6B5968F2A650}" destId="{19F101B7-1293-49A5-B6A7-13A570F8EC9D}" srcOrd="2" destOrd="0" presId="urn:microsoft.com/office/officeart/2005/8/layout/process3"/>
    <dgm:cxn modelId="{66D5F791-FFF3-450C-9997-05E0D211B511}" type="presParOf" srcId="{0B759DC6-B548-4231-9430-441E15BB6EED}" destId="{99D445AC-4F8A-47EC-8411-131EBEC8B388}" srcOrd="3" destOrd="0" presId="urn:microsoft.com/office/officeart/2005/8/layout/process3"/>
    <dgm:cxn modelId="{0C7C4313-F68A-4C9F-908C-1AF7CD8606F9}" type="presParOf" srcId="{99D445AC-4F8A-47EC-8411-131EBEC8B388}" destId="{2121DAC1-0984-44AB-9C7E-3AD35F013B4E}" srcOrd="0" destOrd="0" presId="urn:microsoft.com/office/officeart/2005/8/layout/process3"/>
    <dgm:cxn modelId="{48766FB5-7DED-4091-B62B-EB744688D93B}" type="presParOf" srcId="{0B759DC6-B548-4231-9430-441E15BB6EED}" destId="{9F98E6EE-7A4F-499E-A455-E9C3E61340B7}" srcOrd="4" destOrd="0" presId="urn:microsoft.com/office/officeart/2005/8/layout/process3"/>
    <dgm:cxn modelId="{1882588C-706A-40DE-9058-7DB8D20499EB}" type="presParOf" srcId="{9F98E6EE-7A4F-499E-A455-E9C3E61340B7}" destId="{2724F979-74B3-40B4-899B-556EA12866B3}" srcOrd="0" destOrd="0" presId="urn:microsoft.com/office/officeart/2005/8/layout/process3"/>
    <dgm:cxn modelId="{14631C50-ED4A-4729-B8D3-91CEAF3F1D62}" type="presParOf" srcId="{9F98E6EE-7A4F-499E-A455-E9C3E61340B7}" destId="{E3EB19EC-0F94-4E9B-9DC0-EA9F269A84F3}" srcOrd="1" destOrd="0" presId="urn:microsoft.com/office/officeart/2005/8/layout/process3"/>
    <dgm:cxn modelId="{06815137-3E0B-470C-B4FF-FC74D97275CE}" type="presParOf" srcId="{9F98E6EE-7A4F-499E-A455-E9C3E61340B7}" destId="{D3586C2A-A6CA-4EF7-ABFF-52B7F85761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1" loCatId="relationship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2400" b="1" dirty="0" smtClean="0">
              <a:solidFill>
                <a:srgbClr val="FFFF00"/>
              </a:solidFill>
            </a:rPr>
            <a:t>Paróquia</a:t>
          </a:r>
          <a:endParaRPr lang="pt-BR" sz="2400" b="1" dirty="0">
            <a:solidFill>
              <a:srgbClr val="FFFF00"/>
            </a:solidFill>
          </a:endParaRPr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Ação solidária</a:t>
          </a:r>
          <a:endParaRPr lang="pt-BR" sz="1800" b="1" dirty="0">
            <a:solidFill>
              <a:srgbClr val="66FFFF"/>
            </a:solidFill>
          </a:endParaRPr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?</a:t>
          </a:r>
          <a:endParaRPr lang="pt-BR" sz="1800" b="1" dirty="0">
            <a:solidFill>
              <a:srgbClr val="66FFFF"/>
            </a:solidFill>
          </a:endParaRPr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Catequese</a:t>
          </a:r>
          <a:endParaRPr lang="pt-BR" sz="1800" b="1" dirty="0">
            <a:solidFill>
              <a:srgbClr val="66FFFF"/>
            </a:solidFill>
          </a:endParaRPr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D9DDF621-EEE4-4358-AA21-46B98A42D9D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Pastoral familiar	</a:t>
          </a:r>
          <a:endParaRPr lang="pt-BR" sz="1800" b="1" dirty="0">
            <a:solidFill>
              <a:srgbClr val="66FFFF"/>
            </a:solidFill>
          </a:endParaRPr>
        </a:p>
      </dgm:t>
    </dgm:pt>
    <dgm:pt modelId="{DFD30755-1B35-4D9D-A38B-63A7E0D8C714}" type="sibTrans" cxnId="{C4940F3D-B9E6-4660-AB57-C285341B7D63}">
      <dgm:prSet/>
      <dgm:spPr/>
      <dgm:t>
        <a:bodyPr/>
        <a:lstStyle/>
        <a:p>
          <a:endParaRPr lang="pt-BR"/>
        </a:p>
      </dgm:t>
    </dgm:pt>
    <dgm:pt modelId="{5A7674B0-C2E4-49D2-A32B-4525CF9180F8}" type="parTrans" cxnId="{C4940F3D-B9E6-4660-AB57-C285341B7D63}">
      <dgm:prSet/>
      <dgm:spPr/>
      <dgm:t>
        <a:bodyPr/>
        <a:lstStyle/>
        <a:p>
          <a:endParaRPr lang="pt-BR"/>
        </a:p>
      </dgm:t>
    </dgm:pt>
    <dgm:pt modelId="{8BE509CE-6CEB-456E-98AB-071E9798BBE6}" type="pres">
      <dgm:prSet presAssocID="{D4F2E4FB-49BF-4721-8707-3457AAE0EB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E3E4C7-8057-4579-B356-D9461424C263}" type="pres">
      <dgm:prSet presAssocID="{9ADEF162-76FA-4A3C-8220-3CD2B3D3023E}" presName="centerShape" presStyleLbl="node0" presStyleIdx="0" presStyleCnt="1" custScaleX="128855"/>
      <dgm:spPr>
        <a:prstGeom prst="hexagon">
          <a:avLst/>
        </a:prstGeom>
      </dgm:spPr>
      <dgm:t>
        <a:bodyPr/>
        <a:lstStyle/>
        <a:p>
          <a:endParaRPr lang="pt-BR"/>
        </a:p>
      </dgm:t>
    </dgm:pt>
    <dgm:pt modelId="{DB1550D9-ABF3-4F2B-8E67-E1CEA10516E4}" type="pres">
      <dgm:prSet presAssocID="{036DF210-BB24-491F-9B05-BED9EB97CCEA}" presName="Name9" presStyleLbl="parChTrans1D2" presStyleIdx="0" presStyleCnt="4"/>
      <dgm:spPr/>
      <dgm:t>
        <a:bodyPr/>
        <a:lstStyle/>
        <a:p>
          <a:endParaRPr lang="pt-BR"/>
        </a:p>
      </dgm:t>
    </dgm:pt>
    <dgm:pt modelId="{A552497F-8CAD-4CCB-B8F8-AB3728F01B66}" type="pres">
      <dgm:prSet presAssocID="{036DF210-BB24-491F-9B05-BED9EB97CCEA}" presName="connTx" presStyleLbl="parChTrans1D2" presStyleIdx="0" presStyleCnt="4"/>
      <dgm:spPr/>
      <dgm:t>
        <a:bodyPr/>
        <a:lstStyle/>
        <a:p>
          <a:endParaRPr lang="pt-BR"/>
        </a:p>
      </dgm:t>
    </dgm:pt>
    <dgm:pt modelId="{1BA1A60B-DB91-42A4-8A23-386BD88E7249}" type="pres">
      <dgm:prSet presAssocID="{47D5C472-6F40-4426-8E86-BCB2F2BD330B}" presName="node" presStyleLbl="node1" presStyleIdx="0" presStyleCnt="4" custScaleX="1288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01AC84-2576-4645-A3A5-CD1FD68C0D58}" type="pres">
      <dgm:prSet presAssocID="{0F4EE5F8-CE65-4C01-BA1B-62373453CD4B}" presName="Name9" presStyleLbl="parChTrans1D2" presStyleIdx="1" presStyleCnt="4"/>
      <dgm:spPr/>
      <dgm:t>
        <a:bodyPr/>
        <a:lstStyle/>
        <a:p>
          <a:endParaRPr lang="pt-BR"/>
        </a:p>
      </dgm:t>
    </dgm:pt>
    <dgm:pt modelId="{8D407620-7228-4FAB-92D6-F90D099227B7}" type="pres">
      <dgm:prSet presAssocID="{0F4EE5F8-CE65-4C01-BA1B-62373453CD4B}" presName="connTx" presStyleLbl="parChTrans1D2" presStyleIdx="1" presStyleCnt="4"/>
      <dgm:spPr/>
      <dgm:t>
        <a:bodyPr/>
        <a:lstStyle/>
        <a:p>
          <a:endParaRPr lang="pt-BR"/>
        </a:p>
      </dgm:t>
    </dgm:pt>
    <dgm:pt modelId="{EE3E81F8-67F5-4149-A111-7181108DA414}" type="pres">
      <dgm:prSet presAssocID="{600CB5D7-2D85-4AF5-BB05-4A1B86521FA2}" presName="node" presStyleLbl="node1" presStyleIdx="1" presStyleCnt="4" custScaleX="128855" custRadScaleRad="143469" custRadScaleInc="9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57CB2D-EE0D-470B-B5D3-13291BA657E1}" type="pres">
      <dgm:prSet presAssocID="{5CD5CAC8-AC56-4175-8B02-D9FDE7591724}" presName="Name9" presStyleLbl="parChTrans1D2" presStyleIdx="2" presStyleCnt="4"/>
      <dgm:spPr/>
      <dgm:t>
        <a:bodyPr/>
        <a:lstStyle/>
        <a:p>
          <a:endParaRPr lang="pt-BR"/>
        </a:p>
      </dgm:t>
    </dgm:pt>
    <dgm:pt modelId="{A093D335-C5E6-4F79-8A8C-0A4517C436AF}" type="pres">
      <dgm:prSet presAssocID="{5CD5CAC8-AC56-4175-8B02-D9FDE7591724}" presName="connTx" presStyleLbl="parChTrans1D2" presStyleIdx="2" presStyleCnt="4"/>
      <dgm:spPr/>
      <dgm:t>
        <a:bodyPr/>
        <a:lstStyle/>
        <a:p>
          <a:endParaRPr lang="pt-BR"/>
        </a:p>
      </dgm:t>
    </dgm:pt>
    <dgm:pt modelId="{863E9C95-4D35-4D80-8FF7-E34BA1AF170C}" type="pres">
      <dgm:prSet presAssocID="{31E1C8DB-A788-4C7C-8E35-369521C571A2}" presName="node" presStyleLbl="node1" presStyleIdx="2" presStyleCnt="4" custScaleX="1288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0417B74-94E5-4840-BF37-972B8D6C451B}" type="pres">
      <dgm:prSet presAssocID="{5A7674B0-C2E4-49D2-A32B-4525CF9180F8}" presName="Name9" presStyleLbl="parChTrans1D2" presStyleIdx="3" presStyleCnt="4"/>
      <dgm:spPr/>
      <dgm:t>
        <a:bodyPr/>
        <a:lstStyle/>
        <a:p>
          <a:endParaRPr lang="pt-BR"/>
        </a:p>
      </dgm:t>
    </dgm:pt>
    <dgm:pt modelId="{1385A504-9932-43FD-8475-43DF1EC07135}" type="pres">
      <dgm:prSet presAssocID="{5A7674B0-C2E4-49D2-A32B-4525CF9180F8}" presName="connTx" presStyleLbl="parChTrans1D2" presStyleIdx="3" presStyleCnt="4"/>
      <dgm:spPr/>
      <dgm:t>
        <a:bodyPr/>
        <a:lstStyle/>
        <a:p>
          <a:endParaRPr lang="pt-BR"/>
        </a:p>
      </dgm:t>
    </dgm:pt>
    <dgm:pt modelId="{6B362DF4-5D96-4089-A9F0-D02ED909FA49}" type="pres">
      <dgm:prSet presAssocID="{D9DDF621-EEE4-4358-AA21-46B98A42D9DB}" presName="node" presStyleLbl="node1" presStyleIdx="3" presStyleCnt="4" custScaleX="128855" custRadScaleRad="139273" custRadScaleInc="-100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FAEEB90-7557-49E8-873F-F881FC60DAFE}" type="presOf" srcId="{5A7674B0-C2E4-49D2-A32B-4525CF9180F8}" destId="{1385A504-9932-43FD-8475-43DF1EC07135}" srcOrd="1" destOrd="0" presId="urn:microsoft.com/office/officeart/2005/8/layout/radial1"/>
    <dgm:cxn modelId="{0E34E0B0-FDA0-4F2B-989D-96317070AD80}" type="presOf" srcId="{036DF210-BB24-491F-9B05-BED9EB97CCEA}" destId="{A552497F-8CAD-4CCB-B8F8-AB3728F01B66}" srcOrd="1" destOrd="0" presId="urn:microsoft.com/office/officeart/2005/8/layout/radial1"/>
    <dgm:cxn modelId="{684C4FA6-FF7E-459C-971A-CEFD6A9C674A}" type="presOf" srcId="{D4F2E4FB-49BF-4721-8707-3457AAE0EB88}" destId="{8BE509CE-6CEB-456E-98AB-071E9798BBE6}" srcOrd="0" destOrd="0" presId="urn:microsoft.com/office/officeart/2005/8/layout/radial1"/>
    <dgm:cxn modelId="{40D7AD9B-1C74-4622-AE60-25DFA28585FA}" type="presOf" srcId="{5CD5CAC8-AC56-4175-8B02-D9FDE7591724}" destId="{E257CB2D-EE0D-470B-B5D3-13291BA657E1}" srcOrd="0" destOrd="0" presId="urn:microsoft.com/office/officeart/2005/8/layout/radial1"/>
    <dgm:cxn modelId="{921CFC44-4A47-479B-8F0C-6065E48672F0}" type="presOf" srcId="{D9DDF621-EEE4-4358-AA21-46B98A42D9DB}" destId="{6B362DF4-5D96-4089-A9F0-D02ED909FA49}" srcOrd="0" destOrd="0" presId="urn:microsoft.com/office/officeart/2005/8/layout/radial1"/>
    <dgm:cxn modelId="{A9ED23A1-5786-470F-A5CA-C597776F03B2}" type="presOf" srcId="{0F4EE5F8-CE65-4C01-BA1B-62373453CD4B}" destId="{5301AC84-2576-4645-A3A5-CD1FD68C0D58}" srcOrd="0" destOrd="0" presId="urn:microsoft.com/office/officeart/2005/8/layout/radial1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58D9E769-8B60-437B-82AB-95D055889FCB}" type="presOf" srcId="{31E1C8DB-A788-4C7C-8E35-369521C571A2}" destId="{863E9C95-4D35-4D80-8FF7-E34BA1AF170C}" srcOrd="0" destOrd="0" presId="urn:microsoft.com/office/officeart/2005/8/layout/radial1"/>
    <dgm:cxn modelId="{E83101D7-79EF-4C85-A348-4E8BCDA37D54}" type="presOf" srcId="{5A7674B0-C2E4-49D2-A32B-4525CF9180F8}" destId="{20417B74-94E5-4840-BF37-972B8D6C451B}" srcOrd="0" destOrd="0" presId="urn:microsoft.com/office/officeart/2005/8/layout/radial1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7A131CEC-AD74-4E7B-AF0B-D802B9255906}" type="presOf" srcId="{0F4EE5F8-CE65-4C01-BA1B-62373453CD4B}" destId="{8D407620-7228-4FAB-92D6-F90D099227B7}" srcOrd="1" destOrd="0" presId="urn:microsoft.com/office/officeart/2005/8/layout/radial1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C4940F3D-B9E6-4660-AB57-C285341B7D63}" srcId="{9ADEF162-76FA-4A3C-8220-3CD2B3D3023E}" destId="{D9DDF621-EEE4-4358-AA21-46B98A42D9DB}" srcOrd="3" destOrd="0" parTransId="{5A7674B0-C2E4-49D2-A32B-4525CF9180F8}" sibTransId="{DFD30755-1B35-4D9D-A38B-63A7E0D8C714}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EFE5443B-C1A1-420B-AA4A-3C37A0C2170B}" type="presOf" srcId="{9ADEF162-76FA-4A3C-8220-3CD2B3D3023E}" destId="{BDE3E4C7-8057-4579-B356-D9461424C263}" srcOrd="0" destOrd="0" presId="urn:microsoft.com/office/officeart/2005/8/layout/radial1"/>
    <dgm:cxn modelId="{AADACD72-7485-403B-B92C-22E4CC629A91}" type="presOf" srcId="{036DF210-BB24-491F-9B05-BED9EB97CCEA}" destId="{DB1550D9-ABF3-4F2B-8E67-E1CEA10516E4}" srcOrd="0" destOrd="0" presId="urn:microsoft.com/office/officeart/2005/8/layout/radial1"/>
    <dgm:cxn modelId="{7116AD4E-9B35-4A15-BCB9-9754894B44B5}" type="presOf" srcId="{47D5C472-6F40-4426-8E86-BCB2F2BD330B}" destId="{1BA1A60B-DB91-42A4-8A23-386BD88E7249}" srcOrd="0" destOrd="0" presId="urn:microsoft.com/office/officeart/2005/8/layout/radial1"/>
    <dgm:cxn modelId="{E5B6E3AE-7725-47DD-B924-3D4DEBC6C3E8}" type="presOf" srcId="{600CB5D7-2D85-4AF5-BB05-4A1B86521FA2}" destId="{EE3E81F8-67F5-4149-A111-7181108DA414}" srcOrd="0" destOrd="0" presId="urn:microsoft.com/office/officeart/2005/8/layout/radial1"/>
    <dgm:cxn modelId="{455E97C9-913A-4497-86EE-9B936815079D}" type="presOf" srcId="{5CD5CAC8-AC56-4175-8B02-D9FDE7591724}" destId="{A093D335-C5E6-4F79-8A8C-0A4517C436AF}" srcOrd="1" destOrd="0" presId="urn:microsoft.com/office/officeart/2005/8/layout/radial1"/>
    <dgm:cxn modelId="{40B80260-4F20-4EA7-8EFC-AE7AAD1D88F9}" type="presParOf" srcId="{8BE509CE-6CEB-456E-98AB-071E9798BBE6}" destId="{BDE3E4C7-8057-4579-B356-D9461424C263}" srcOrd="0" destOrd="0" presId="urn:microsoft.com/office/officeart/2005/8/layout/radial1"/>
    <dgm:cxn modelId="{A12562E2-62D4-4899-998B-1592CB49944E}" type="presParOf" srcId="{8BE509CE-6CEB-456E-98AB-071E9798BBE6}" destId="{DB1550D9-ABF3-4F2B-8E67-E1CEA10516E4}" srcOrd="1" destOrd="0" presId="urn:microsoft.com/office/officeart/2005/8/layout/radial1"/>
    <dgm:cxn modelId="{64DFAA21-F50A-4B9F-A6F4-4663370C86DF}" type="presParOf" srcId="{DB1550D9-ABF3-4F2B-8E67-E1CEA10516E4}" destId="{A552497F-8CAD-4CCB-B8F8-AB3728F01B66}" srcOrd="0" destOrd="0" presId="urn:microsoft.com/office/officeart/2005/8/layout/radial1"/>
    <dgm:cxn modelId="{6F34DF68-E6F1-4B81-9E1D-C152781186CA}" type="presParOf" srcId="{8BE509CE-6CEB-456E-98AB-071E9798BBE6}" destId="{1BA1A60B-DB91-42A4-8A23-386BD88E7249}" srcOrd="2" destOrd="0" presId="urn:microsoft.com/office/officeart/2005/8/layout/radial1"/>
    <dgm:cxn modelId="{D1902FAD-48C4-44BB-A8B2-946D3D8C9254}" type="presParOf" srcId="{8BE509CE-6CEB-456E-98AB-071E9798BBE6}" destId="{5301AC84-2576-4645-A3A5-CD1FD68C0D58}" srcOrd="3" destOrd="0" presId="urn:microsoft.com/office/officeart/2005/8/layout/radial1"/>
    <dgm:cxn modelId="{92C6E13F-103B-4D4F-91B2-72388AD0908B}" type="presParOf" srcId="{5301AC84-2576-4645-A3A5-CD1FD68C0D58}" destId="{8D407620-7228-4FAB-92D6-F90D099227B7}" srcOrd="0" destOrd="0" presId="urn:microsoft.com/office/officeart/2005/8/layout/radial1"/>
    <dgm:cxn modelId="{9930AE19-BB2B-4024-80AA-90782EEFF86A}" type="presParOf" srcId="{8BE509CE-6CEB-456E-98AB-071E9798BBE6}" destId="{EE3E81F8-67F5-4149-A111-7181108DA414}" srcOrd="4" destOrd="0" presId="urn:microsoft.com/office/officeart/2005/8/layout/radial1"/>
    <dgm:cxn modelId="{D86DADC8-C4ED-49FD-9D45-B372DB253C9D}" type="presParOf" srcId="{8BE509CE-6CEB-456E-98AB-071E9798BBE6}" destId="{E257CB2D-EE0D-470B-B5D3-13291BA657E1}" srcOrd="5" destOrd="0" presId="urn:microsoft.com/office/officeart/2005/8/layout/radial1"/>
    <dgm:cxn modelId="{31B1443A-9D87-4730-AEF1-99B46BC2C666}" type="presParOf" srcId="{E257CB2D-EE0D-470B-B5D3-13291BA657E1}" destId="{A093D335-C5E6-4F79-8A8C-0A4517C436AF}" srcOrd="0" destOrd="0" presId="urn:microsoft.com/office/officeart/2005/8/layout/radial1"/>
    <dgm:cxn modelId="{AEEB47F5-D0A6-46C6-B10D-F1EC9E1A90FE}" type="presParOf" srcId="{8BE509CE-6CEB-456E-98AB-071E9798BBE6}" destId="{863E9C95-4D35-4D80-8FF7-E34BA1AF170C}" srcOrd="6" destOrd="0" presId="urn:microsoft.com/office/officeart/2005/8/layout/radial1"/>
    <dgm:cxn modelId="{12488AC7-123E-4635-A0C1-FB6EE21A24E1}" type="presParOf" srcId="{8BE509CE-6CEB-456E-98AB-071E9798BBE6}" destId="{20417B74-94E5-4840-BF37-972B8D6C451B}" srcOrd="7" destOrd="0" presId="urn:microsoft.com/office/officeart/2005/8/layout/radial1"/>
    <dgm:cxn modelId="{CB883620-2903-4F03-8C1A-59DCDA6BB8CD}" type="presParOf" srcId="{20417B74-94E5-4840-BF37-972B8D6C451B}" destId="{1385A504-9932-43FD-8475-43DF1EC07135}" srcOrd="0" destOrd="0" presId="urn:microsoft.com/office/officeart/2005/8/layout/radial1"/>
    <dgm:cxn modelId="{F36DC51C-BED2-416B-886E-B95628CEBD28}" type="presParOf" srcId="{8BE509CE-6CEB-456E-98AB-071E9798BBE6}" destId="{6B362DF4-5D96-4089-A9F0-D02ED909FA4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139966" y="-2045637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gráfico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Marlon   Design gráfico</a:t>
          </a:r>
          <a:endParaRPr lang="pt-BR" sz="1600" kern="1200" dirty="0"/>
        </a:p>
      </dsp:txBody>
      <dsp:txXfrm rot="5400000">
        <a:off x="5139966" y="-2045637"/>
        <a:ext cx="951224" cy="5285250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0"/>
        <a:ext cx="2972953" cy="1189030"/>
      </dsp:txXfrm>
    </dsp:sp>
    <dsp:sp modelId="{76D300D9-3977-4D02-95E9-3905CCACBD1B}">
      <dsp:nvSpPr>
        <dsp:cNvPr id="0" name=""/>
        <dsp:cNvSpPr/>
      </dsp:nvSpPr>
      <dsp:spPr>
        <a:xfrm rot="5400000">
          <a:off x="5139966" y="-797155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5400000">
        <a:off x="5139966" y="-797155"/>
        <a:ext cx="951224" cy="5285250"/>
      </dsp:txXfrm>
    </dsp:sp>
    <dsp:sp modelId="{1C4CF5AE-B0A9-4E79-99D0-8192DD361FD5}">
      <dsp:nvSpPr>
        <dsp:cNvPr id="0" name=""/>
        <dsp:cNvSpPr/>
      </dsp:nvSpPr>
      <dsp:spPr>
        <a:xfrm>
          <a:off x="0" y="1250954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1250954"/>
        <a:ext cx="2972953" cy="1189030"/>
      </dsp:txXfrm>
    </dsp:sp>
    <dsp:sp modelId="{7991AEF3-84F5-4F2F-9A87-D93011516A86}">
      <dsp:nvSpPr>
        <dsp:cNvPr id="0" name=""/>
        <dsp:cNvSpPr/>
      </dsp:nvSpPr>
      <dsp:spPr>
        <a:xfrm rot="5400000">
          <a:off x="5139966" y="451326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5400000">
        <a:off x="5139966" y="451326"/>
        <a:ext cx="951224" cy="5285250"/>
      </dsp:txXfrm>
    </dsp:sp>
    <dsp:sp modelId="{DE3A8CA3-F5E7-47D6-9409-0DAEFC3883C5}">
      <dsp:nvSpPr>
        <dsp:cNvPr id="0" name=""/>
        <dsp:cNvSpPr/>
      </dsp:nvSpPr>
      <dsp:spPr>
        <a:xfrm>
          <a:off x="0" y="2499436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2499436"/>
        <a:ext cx="2972953" cy="1189030"/>
      </dsp:txXfrm>
    </dsp:sp>
    <dsp:sp modelId="{232E8D04-E732-492E-A284-139D99DFE02C}">
      <dsp:nvSpPr>
        <dsp:cNvPr id="0" name=""/>
        <dsp:cNvSpPr/>
      </dsp:nvSpPr>
      <dsp:spPr>
        <a:xfrm rot="5400000">
          <a:off x="5139966" y="1699808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endParaRPr lang="pt-BR" sz="1600" kern="1200" dirty="0"/>
        </a:p>
      </dsp:txBody>
      <dsp:txXfrm rot="5400000">
        <a:off x="5139966" y="1699808"/>
        <a:ext cx="951224" cy="5285250"/>
      </dsp:txXfrm>
    </dsp:sp>
    <dsp:sp modelId="{F985ABD3-DA1F-4E90-952D-1C16820F198E}">
      <dsp:nvSpPr>
        <dsp:cNvPr id="0" name=""/>
        <dsp:cNvSpPr/>
      </dsp:nvSpPr>
      <dsp:spPr>
        <a:xfrm>
          <a:off x="0" y="3747918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3747918"/>
        <a:ext cx="2972953" cy="118903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6A6EA6-0081-4BE7-88AC-DA923A48049B}">
      <dsp:nvSpPr>
        <dsp:cNvPr id="0" name=""/>
        <dsp:cNvSpPr/>
      </dsp:nvSpPr>
      <dsp:spPr>
        <a:xfrm>
          <a:off x="0" y="0"/>
          <a:ext cx="8929718" cy="5018109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389461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smtClean="0">
              <a:latin typeface="+mn-lt"/>
            </a:rPr>
            <a:t>Cenário atual</a:t>
          </a:r>
          <a:endParaRPr lang="pt-BR" sz="4400" b="1" kern="1200" dirty="0">
            <a:latin typeface="+mn-lt"/>
          </a:endParaRPr>
        </a:p>
      </dsp:txBody>
      <dsp:txXfrm>
        <a:off x="0" y="0"/>
        <a:ext cx="8929718" cy="5018109"/>
      </dsp:txXfrm>
    </dsp:sp>
    <dsp:sp modelId="{55454349-EAF4-470E-BBAA-D434698917ED}">
      <dsp:nvSpPr>
        <dsp:cNvPr id="0" name=""/>
        <dsp:cNvSpPr/>
      </dsp:nvSpPr>
      <dsp:spPr>
        <a:xfrm>
          <a:off x="218039" y="1231532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Dificuldades no controles de atividades</a:t>
          </a:r>
          <a:endParaRPr lang="pt-BR" sz="1600" b="1" kern="1200" dirty="0"/>
        </a:p>
      </dsp:txBody>
      <dsp:txXfrm>
        <a:off x="218039" y="1231532"/>
        <a:ext cx="2876230" cy="1103272"/>
      </dsp:txXfrm>
    </dsp:sp>
    <dsp:sp modelId="{10DC5E61-068F-4913-9663-325D256495C3}">
      <dsp:nvSpPr>
        <dsp:cNvPr id="0" name=""/>
        <dsp:cNvSpPr/>
      </dsp:nvSpPr>
      <dsp:spPr>
        <a:xfrm>
          <a:off x="218039" y="2446306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Falta de uma base de dados referencia </a:t>
          </a:r>
          <a:endParaRPr lang="pt-BR" sz="1600" b="1" kern="1200" dirty="0"/>
        </a:p>
      </dsp:txBody>
      <dsp:txXfrm>
        <a:off x="218039" y="2446306"/>
        <a:ext cx="2876230" cy="1103272"/>
      </dsp:txXfrm>
    </dsp:sp>
    <dsp:sp modelId="{F8CD597C-AF41-4911-8CDE-B209DEFA8EFC}">
      <dsp:nvSpPr>
        <dsp:cNvPr id="0" name=""/>
        <dsp:cNvSpPr/>
      </dsp:nvSpPr>
      <dsp:spPr>
        <a:xfrm>
          <a:off x="218039" y="3661080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Excesso de processos manuais</a:t>
          </a:r>
          <a:endParaRPr lang="pt-BR" sz="1600" b="1" kern="1200" dirty="0"/>
        </a:p>
      </dsp:txBody>
      <dsp:txXfrm>
        <a:off x="218039" y="3661080"/>
        <a:ext cx="2876230" cy="1103272"/>
      </dsp:txXfrm>
    </dsp:sp>
    <dsp:sp modelId="{51DE05A1-F310-4AD4-BD2A-E814179084C5}">
      <dsp:nvSpPr>
        <dsp:cNvPr id="0" name=""/>
        <dsp:cNvSpPr/>
      </dsp:nvSpPr>
      <dsp:spPr>
        <a:xfrm>
          <a:off x="3197835" y="1303335"/>
          <a:ext cx="5565422" cy="3637692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2230549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smtClean="0">
              <a:latin typeface="+mn-lt"/>
            </a:rPr>
            <a:t>Conseqüências</a:t>
          </a:r>
          <a:endParaRPr lang="pt-BR" sz="4400" b="1" kern="1200" dirty="0">
            <a:latin typeface="+mn-lt"/>
          </a:endParaRPr>
        </a:p>
      </dsp:txBody>
      <dsp:txXfrm>
        <a:off x="3197835" y="1303335"/>
        <a:ext cx="5565422" cy="3637692"/>
      </dsp:txXfrm>
    </dsp:sp>
    <dsp:sp modelId="{7FBFBAC4-2975-4795-ADC7-4B54CCBAEAB1}">
      <dsp:nvSpPr>
        <dsp:cNvPr id="0" name=""/>
        <dsp:cNvSpPr/>
      </dsp:nvSpPr>
      <dsp:spPr>
        <a:xfrm>
          <a:off x="3358429" y="3050602"/>
          <a:ext cx="2518495" cy="1128117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smtClean="0"/>
            <a:t>Fragmentação de  históricos de dados</a:t>
          </a:r>
          <a:endParaRPr lang="pt-BR" sz="1600" kern="1200" dirty="0"/>
        </a:p>
      </dsp:txBody>
      <dsp:txXfrm>
        <a:off x="3358429" y="3050602"/>
        <a:ext cx="2518495" cy="1128117"/>
      </dsp:txXfrm>
    </dsp:sp>
    <dsp:sp modelId="{C233A43E-286F-4E8D-BC0D-A6E7625559B2}">
      <dsp:nvSpPr>
        <dsp:cNvPr id="0" name=""/>
        <dsp:cNvSpPr/>
      </dsp:nvSpPr>
      <dsp:spPr>
        <a:xfrm>
          <a:off x="5959655" y="3017850"/>
          <a:ext cx="2568067" cy="1128117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Consultas  com pouco ou nenhum sucesso</a:t>
          </a:r>
          <a:endParaRPr lang="pt-BR" sz="1600" b="1" kern="1200" dirty="0"/>
        </a:p>
      </dsp:txBody>
      <dsp:txXfrm>
        <a:off x="5959655" y="3017850"/>
        <a:ext cx="2568067" cy="11281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9378" y="443677"/>
          <a:ext cx="1869357" cy="24276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Interligar 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9378" y="443677"/>
        <a:ext cx="1869357" cy="974502"/>
      </dsp:txXfrm>
    </dsp:sp>
    <dsp:sp modelId="{A64C8272-FC1A-4572-A0B1-A3C36EACD2B6}">
      <dsp:nvSpPr>
        <dsp:cNvPr id="0" name=""/>
        <dsp:cNvSpPr/>
      </dsp:nvSpPr>
      <dsp:spPr>
        <a:xfrm>
          <a:off x="222491" y="1290110"/>
          <a:ext cx="2369328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Pastorais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Compartilhamento de dados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</dsp:txBody>
      <dsp:txXfrm>
        <a:off x="222491" y="1290110"/>
        <a:ext cx="2369328" cy="2802375"/>
      </dsp:txXfrm>
    </dsp:sp>
    <dsp:sp modelId="{330F8E89-32DF-4BC4-AED2-91D2D7CB94C5}">
      <dsp:nvSpPr>
        <dsp:cNvPr id="0" name=""/>
        <dsp:cNvSpPr/>
      </dsp:nvSpPr>
      <dsp:spPr>
        <a:xfrm rot="22739">
          <a:off x="2065328" y="498196"/>
          <a:ext cx="673188" cy="599081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" kern="1200"/>
        </a:p>
      </dsp:txBody>
      <dsp:txXfrm rot="22739">
        <a:off x="2065328" y="498196"/>
        <a:ext cx="673188" cy="599081"/>
      </dsp:txXfrm>
    </dsp:sp>
    <dsp:sp modelId="{D6C82472-F7A1-44F8-BE16-C0E2E40E0D6B}">
      <dsp:nvSpPr>
        <dsp:cNvPr id="0" name=""/>
        <dsp:cNvSpPr/>
      </dsp:nvSpPr>
      <dsp:spPr>
        <a:xfrm>
          <a:off x="3021112" y="467936"/>
          <a:ext cx="1855319" cy="238413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Padronizar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3021112" y="467936"/>
        <a:ext cx="1855319" cy="965733"/>
      </dsp:txXfrm>
    </dsp:sp>
    <dsp:sp modelId="{3E47BC9E-87C0-4D93-83F4-A810B62AEF07}">
      <dsp:nvSpPr>
        <dsp:cNvPr id="0" name=""/>
        <dsp:cNvSpPr/>
      </dsp:nvSpPr>
      <dsp:spPr>
        <a:xfrm>
          <a:off x="3206744" y="1281585"/>
          <a:ext cx="2502760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Emissão Documentos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Consultas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</dsp:txBody>
      <dsp:txXfrm>
        <a:off x="3206744" y="1281585"/>
        <a:ext cx="2502760" cy="2802375"/>
      </dsp:txXfrm>
    </dsp:sp>
    <dsp:sp modelId="{1390A124-BEDA-4A49-9B1B-0ED2FB571A6C}">
      <dsp:nvSpPr>
        <dsp:cNvPr id="0" name=""/>
        <dsp:cNvSpPr/>
      </dsp:nvSpPr>
      <dsp:spPr>
        <a:xfrm rot="31352">
          <a:off x="5087947" y="555553"/>
          <a:ext cx="737416" cy="620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" kern="1200"/>
        </a:p>
      </dsp:txBody>
      <dsp:txXfrm rot="31352">
        <a:off x="5087947" y="555553"/>
        <a:ext cx="737416" cy="620000"/>
      </dsp:txXfrm>
    </dsp:sp>
    <dsp:sp modelId="{944B484B-F688-4CFA-A4FB-08B237CA5903}">
      <dsp:nvSpPr>
        <dsp:cNvPr id="0" name=""/>
        <dsp:cNvSpPr/>
      </dsp:nvSpPr>
      <dsp:spPr>
        <a:xfrm>
          <a:off x="6067404" y="506689"/>
          <a:ext cx="2055167" cy="22858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Facilitar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6067404" y="506689"/>
        <a:ext cx="2055167" cy="945616"/>
      </dsp:txXfrm>
    </dsp:sp>
    <dsp:sp modelId="{1993AEF3-68C8-4F83-9F1E-D1B7B5B4963C}">
      <dsp:nvSpPr>
        <dsp:cNvPr id="0" name=""/>
        <dsp:cNvSpPr/>
      </dsp:nvSpPr>
      <dsp:spPr>
        <a:xfrm>
          <a:off x="6202340" y="1260713"/>
          <a:ext cx="2475081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Comunicação 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Registros de atividades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Interação entre grupos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202340" y="1260713"/>
        <a:ext cx="2475081" cy="280237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A81FDC-FE23-46E1-83D8-467212E5D635}">
      <dsp:nvSpPr>
        <dsp:cNvPr id="0" name=""/>
        <dsp:cNvSpPr/>
      </dsp:nvSpPr>
      <dsp:spPr>
        <a:xfrm>
          <a:off x="11980" y="921402"/>
          <a:ext cx="1965322" cy="108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Base de dados </a:t>
          </a:r>
          <a:endParaRPr lang="pt-BR" sz="1800" kern="1200" dirty="0"/>
        </a:p>
      </dsp:txBody>
      <dsp:txXfrm>
        <a:off x="11980" y="921402"/>
        <a:ext cx="1965322" cy="722146"/>
      </dsp:txXfrm>
    </dsp:sp>
    <dsp:sp modelId="{1783A185-A351-47B7-938E-04682AAF5F45}">
      <dsp:nvSpPr>
        <dsp:cNvPr id="0" name=""/>
        <dsp:cNvSpPr/>
      </dsp:nvSpPr>
      <dsp:spPr>
        <a:xfrm>
          <a:off x="91216" y="1656186"/>
          <a:ext cx="2156934" cy="1315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Ambiente de servidor de dados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91216" y="1656186"/>
        <a:ext cx="2156934" cy="1315087"/>
      </dsp:txXfrm>
    </dsp:sp>
    <dsp:sp modelId="{0D8DDBC3-04F3-45D7-8C4C-0A1114F238CC}">
      <dsp:nvSpPr>
        <dsp:cNvPr id="0" name=""/>
        <dsp:cNvSpPr/>
      </dsp:nvSpPr>
      <dsp:spPr>
        <a:xfrm rot="41298">
          <a:off x="2234840" y="939715"/>
          <a:ext cx="603319" cy="434678"/>
        </a:xfrm>
        <a:prstGeom prst="leftArrow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 rot="41298">
        <a:off x="2234840" y="939715"/>
        <a:ext cx="603319" cy="434678"/>
      </dsp:txXfrm>
    </dsp:sp>
    <dsp:sp modelId="{D9CF8E2C-C537-4466-ABF3-2D697D4B73B4}">
      <dsp:nvSpPr>
        <dsp:cNvPr id="0" name=""/>
        <dsp:cNvSpPr/>
      </dsp:nvSpPr>
      <dsp:spPr>
        <a:xfrm>
          <a:off x="3115559" y="936104"/>
          <a:ext cx="1854510" cy="1148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Aplicação</a:t>
          </a:r>
          <a:endParaRPr lang="pt-BR" sz="1800" b="1" kern="1200" dirty="0"/>
        </a:p>
      </dsp:txBody>
      <dsp:txXfrm>
        <a:off x="3115559" y="936104"/>
        <a:ext cx="1854510" cy="765982"/>
      </dsp:txXfrm>
    </dsp:sp>
    <dsp:sp modelId="{19F101B7-1293-49A5-B6A7-13A570F8EC9D}">
      <dsp:nvSpPr>
        <dsp:cNvPr id="0" name=""/>
        <dsp:cNvSpPr/>
      </dsp:nvSpPr>
      <dsp:spPr>
        <a:xfrm>
          <a:off x="3328051" y="1683840"/>
          <a:ext cx="2156934" cy="1279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Processa </a:t>
          </a:r>
          <a:r>
            <a:rPr lang="pt-BR" sz="1800" b="1" kern="1200" dirty="0" smtClean="0"/>
            <a:t> </a:t>
          </a:r>
          <a:r>
            <a:rPr lang="pt-BR" sz="1800" b="1" kern="1200" dirty="0" smtClean="0"/>
            <a:t>solicitações de usuário</a:t>
          </a:r>
          <a:endParaRPr lang="pt-BR" sz="1800" b="1" kern="1200" dirty="0"/>
        </a:p>
      </dsp:txBody>
      <dsp:txXfrm>
        <a:off x="3328051" y="1683840"/>
        <a:ext cx="2156934" cy="1279203"/>
      </dsp:txXfrm>
    </dsp:sp>
    <dsp:sp modelId="{99D445AC-4F8A-47EC-8411-131EBEC8B388}">
      <dsp:nvSpPr>
        <dsp:cNvPr id="0" name=""/>
        <dsp:cNvSpPr/>
      </dsp:nvSpPr>
      <dsp:spPr>
        <a:xfrm rot="21599674">
          <a:off x="5256605" y="936135"/>
          <a:ext cx="628779" cy="434678"/>
        </a:xfrm>
        <a:prstGeom prst="leftArrow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 rot="21599674">
        <a:off x="5256605" y="936135"/>
        <a:ext cx="628779" cy="434678"/>
      </dsp:txXfrm>
    </dsp:sp>
    <dsp:sp modelId="{E3EB19EC-0F94-4E9B-9DC0-EA9F269A84F3}">
      <dsp:nvSpPr>
        <dsp:cNvPr id="0" name=""/>
        <dsp:cNvSpPr/>
      </dsp:nvSpPr>
      <dsp:spPr>
        <a:xfrm>
          <a:off x="6194198" y="936104"/>
          <a:ext cx="1745897" cy="1148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Usuário</a:t>
          </a:r>
          <a:endParaRPr lang="pt-BR" sz="1800" b="1" kern="1200" dirty="0"/>
        </a:p>
      </dsp:txBody>
      <dsp:txXfrm>
        <a:off x="6194198" y="936104"/>
        <a:ext cx="1745897" cy="765407"/>
      </dsp:txXfrm>
    </dsp:sp>
    <dsp:sp modelId="{D3586C2A-A6CA-4EF7-ABFF-52B7F857613F}">
      <dsp:nvSpPr>
        <dsp:cNvPr id="0" name=""/>
        <dsp:cNvSpPr/>
      </dsp:nvSpPr>
      <dsp:spPr>
        <a:xfrm>
          <a:off x="6338224" y="1656188"/>
          <a:ext cx="2156934" cy="1280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Dispositivo de conexão com sistema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6338224" y="1656188"/>
        <a:ext cx="2156934" cy="128093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E3E4C7-8057-4579-B356-D9461424C263}">
      <dsp:nvSpPr>
        <dsp:cNvPr id="0" name=""/>
        <dsp:cNvSpPr/>
      </dsp:nvSpPr>
      <dsp:spPr>
        <a:xfrm>
          <a:off x="2448279" y="1837770"/>
          <a:ext cx="1799532" cy="1396556"/>
        </a:xfrm>
        <a:prstGeom prst="hexagon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FFFF00"/>
              </a:solidFill>
            </a:rPr>
            <a:t>Paróquia</a:t>
          </a:r>
          <a:endParaRPr lang="pt-BR" sz="2400" b="1" kern="1200" dirty="0">
            <a:solidFill>
              <a:srgbClr val="FFFF00"/>
            </a:solidFill>
          </a:endParaRPr>
        </a:p>
      </dsp:txBody>
      <dsp:txXfrm>
        <a:off x="2448279" y="1837770"/>
        <a:ext cx="1799532" cy="1396556"/>
      </dsp:txXfrm>
    </dsp:sp>
    <dsp:sp modelId="{DB1550D9-ABF3-4F2B-8E67-E1CEA10516E4}">
      <dsp:nvSpPr>
        <dsp:cNvPr id="0" name=""/>
        <dsp:cNvSpPr/>
      </dsp:nvSpPr>
      <dsp:spPr>
        <a:xfrm rot="16200000">
          <a:off x="3137067" y="1608021"/>
          <a:ext cx="421957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421957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6200000">
        <a:off x="3337497" y="1616243"/>
        <a:ext cx="21097" cy="21097"/>
      </dsp:txXfrm>
    </dsp:sp>
    <dsp:sp modelId="{1BA1A60B-DB91-42A4-8A23-386BD88E7249}">
      <dsp:nvSpPr>
        <dsp:cNvPr id="0" name=""/>
        <dsp:cNvSpPr/>
      </dsp:nvSpPr>
      <dsp:spPr>
        <a:xfrm>
          <a:off x="2448279" y="19257"/>
          <a:ext cx="1799532" cy="139655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Ação solidária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2448279" y="19257"/>
        <a:ext cx="1799532" cy="1396556"/>
      </dsp:txXfrm>
    </dsp:sp>
    <dsp:sp modelId="{5301AC84-2576-4645-A3A5-CD1FD68C0D58}">
      <dsp:nvSpPr>
        <dsp:cNvPr id="0" name=""/>
        <dsp:cNvSpPr/>
      </dsp:nvSpPr>
      <dsp:spPr>
        <a:xfrm rot="27995">
          <a:off x="4247751" y="2527247"/>
          <a:ext cx="648868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648868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27995">
        <a:off x="4555964" y="2529796"/>
        <a:ext cx="32443" cy="32443"/>
      </dsp:txXfrm>
    </dsp:sp>
    <dsp:sp modelId="{EE3E81F8-67F5-4149-A111-7181108DA414}">
      <dsp:nvSpPr>
        <dsp:cNvPr id="0" name=""/>
        <dsp:cNvSpPr/>
      </dsp:nvSpPr>
      <dsp:spPr>
        <a:xfrm>
          <a:off x="4896559" y="1857708"/>
          <a:ext cx="1799532" cy="139655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Catequese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4896559" y="1857708"/>
        <a:ext cx="1799532" cy="1396556"/>
      </dsp:txXfrm>
    </dsp:sp>
    <dsp:sp modelId="{E257CB2D-EE0D-470B-B5D3-13291BA657E1}">
      <dsp:nvSpPr>
        <dsp:cNvPr id="0" name=""/>
        <dsp:cNvSpPr/>
      </dsp:nvSpPr>
      <dsp:spPr>
        <a:xfrm rot="5400000">
          <a:off x="3137067" y="3426534"/>
          <a:ext cx="421957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421957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5400000">
        <a:off x="3337497" y="3434756"/>
        <a:ext cx="21097" cy="21097"/>
      </dsp:txXfrm>
    </dsp:sp>
    <dsp:sp modelId="{863E9C95-4D35-4D80-8FF7-E34BA1AF170C}">
      <dsp:nvSpPr>
        <dsp:cNvPr id="0" name=""/>
        <dsp:cNvSpPr/>
      </dsp:nvSpPr>
      <dsp:spPr>
        <a:xfrm>
          <a:off x="2448279" y="3656284"/>
          <a:ext cx="1799532" cy="139655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?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2448279" y="3656284"/>
        <a:ext cx="1799532" cy="1396556"/>
      </dsp:txXfrm>
    </dsp:sp>
    <dsp:sp modelId="{20417B74-94E5-4840-BF37-972B8D6C451B}">
      <dsp:nvSpPr>
        <dsp:cNvPr id="0" name=""/>
        <dsp:cNvSpPr/>
      </dsp:nvSpPr>
      <dsp:spPr>
        <a:xfrm rot="10772014">
          <a:off x="1799472" y="2527244"/>
          <a:ext cx="648868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648868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0772014">
        <a:off x="2107684" y="2529792"/>
        <a:ext cx="32443" cy="32443"/>
      </dsp:txXfrm>
    </dsp:sp>
    <dsp:sp modelId="{6B362DF4-5D96-4089-A9F0-D02ED909FA49}">
      <dsp:nvSpPr>
        <dsp:cNvPr id="0" name=""/>
        <dsp:cNvSpPr/>
      </dsp:nvSpPr>
      <dsp:spPr>
        <a:xfrm>
          <a:off x="0" y="1857702"/>
          <a:ext cx="1799532" cy="139655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Pastoral familiar	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0" y="1857702"/>
        <a:ext cx="1799532" cy="1396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Facilidade de manutenção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exigida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258204" cy="493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686800" cy="442915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FF0000"/>
                </a:solidFill>
                <a:latin typeface="Bauhaus 93" pitchFamily="82" charset="0"/>
              </a:rPr>
              <a:t>O problema</a:t>
            </a:r>
            <a:endParaRPr lang="pt-BR" sz="1200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36405372"/>
              </p:ext>
            </p:extLst>
          </p:nvPr>
        </p:nvGraphicFramePr>
        <p:xfrm>
          <a:off x="214282" y="1554162"/>
          <a:ext cx="8929718" cy="5018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571480"/>
            <a:ext cx="8686800" cy="550072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00B050"/>
                </a:solidFill>
                <a:latin typeface="Bauhaus 93" pitchFamily="82" charset="0"/>
              </a:rPr>
              <a:t>Solução Proposta</a:t>
            </a:r>
            <a:endParaRPr lang="pt-BR" sz="12000" dirty="0">
              <a:solidFill>
                <a:srgbClr val="00B05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1887042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395536" y="2492896"/>
          <a:ext cx="84969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pic>
        <p:nvPicPr>
          <p:cNvPr id="5" name="Espaço Reservado para Conteúdo 5" descr="faq 4.pn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38" t="22871" r="8197" b="31388"/>
          <a:stretch>
            <a:fillRect/>
          </a:stretch>
        </p:blipFill>
        <p:spPr>
          <a:xfrm>
            <a:off x="251520" y="1412776"/>
            <a:ext cx="8715436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357298"/>
          <a:ext cx="6696092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ipse 5"/>
          <p:cNvSpPr/>
          <p:nvPr/>
        </p:nvSpPr>
        <p:spPr>
          <a:xfrm>
            <a:off x="7072330" y="928670"/>
            <a:ext cx="1857388" cy="13430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Outras</a:t>
            </a:r>
          </a:p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paróquias</a:t>
            </a:r>
            <a:endParaRPr lang="pt-BR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860032" y="2060848"/>
            <a:ext cx="2016224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6314" y="5877272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A integração é ilimitada apenas deve-se avaliar sua viabilidade.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</a:spPr>
      <a:bodyPr rtlCol="0" anchor="ctr"/>
      <a:lstStyle>
        <a:defPPr algn="ctr">
          <a:defRPr b="1" dirty="0" smtClean="0">
            <a:solidFill>
              <a:schemeClr val="accent3">
                <a:lumMod val="20000"/>
                <a:lumOff val="80000"/>
              </a:schemeClr>
            </a:solidFill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1272</TotalTime>
  <Words>158</Words>
  <Application>Microsoft Office PowerPoint</Application>
  <PresentationFormat>Apresentação na tela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Viagem</vt:lpstr>
      <vt:lpstr>Sas</vt:lpstr>
      <vt:lpstr>idealização</vt:lpstr>
      <vt:lpstr>O problema</vt:lpstr>
      <vt:lpstr>Visão geral</vt:lpstr>
      <vt:lpstr>Solução Proposta</vt:lpstr>
      <vt:lpstr>pretensões </vt:lpstr>
      <vt:lpstr>Conceito funcional Da aplicação </vt:lpstr>
      <vt:lpstr>Integração</vt:lpstr>
      <vt:lpstr>Mobilidade</vt:lpstr>
      <vt:lpstr>Facilidade de manutenção</vt:lpstr>
      <vt:lpstr>Estrutura exigida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moises</cp:lastModifiedBy>
  <cp:revision>160</cp:revision>
  <dcterms:created xsi:type="dcterms:W3CDTF">2014-03-25T19:03:33Z</dcterms:created>
  <dcterms:modified xsi:type="dcterms:W3CDTF">2014-07-25T12:32:56Z</dcterms:modified>
</cp:coreProperties>
</file>