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</dgm:pt>
    <dgm:pt modelId="{99324A83-CEE1-4535-BF17-0F2B7234D073}" type="sibTrans" cxnId="{5A7F80D8-A330-410D-B489-3AC0ED203AA3}">
      <dgm:prSet/>
      <dgm:spPr/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</dgm:pt>
    <dgm:pt modelId="{3973ABF2-8D4E-46DD-B1C6-ECA15BFC09CA}" type="sibTrans" cxnId="{8BF56599-6D59-4BFC-B288-4AEC63D44ED7}">
      <dgm:prSet/>
      <dgm:spPr/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</dgm:pt>
    <dgm:pt modelId="{4E7F9570-3428-4185-B476-056063C25389}" type="sibTrans" cxnId="{2FB88882-B04C-4261-9B07-D903DC9D9EA1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23869" custScaleY="160996" custLinFactNeighborX="-14986" custLinFactNeighborY="-247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X="97209" custScaleY="78394" custLinFactNeighborX="5058" custLinFactNeighborY="11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127711" custLinFactY="-100000" custLinFactNeighborX="4390" custLinFactNeighborY="-12836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X="97209" custScaleY="78394" custLinFactNeighborX="10213" custLinFactNeighborY="5456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127711" custLinFactNeighborX="13574" custLinFactNeighborY="-888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X="97209" custScaleY="78394" custLinFactNeighborX="4942" custLinFactNeighborY="11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127711" custLinFactY="-100000" custLinFactNeighborX="7400" custLinFactNeighborY="-13687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36808" y="-2189562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</a:t>
          </a:r>
          <a:r>
            <a:rPr lang="pt-BR" sz="1600" kern="1200" dirty="0" smtClean="0"/>
            <a:t>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436808" y="-2189562"/>
        <a:ext cx="940430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175538"/>
      </dsp:txXfrm>
    </dsp:sp>
    <dsp:sp modelId="{76D300D9-3977-4D02-95E9-3905CCACBD1B}">
      <dsp:nvSpPr>
        <dsp:cNvPr id="0" name=""/>
        <dsp:cNvSpPr/>
      </dsp:nvSpPr>
      <dsp:spPr>
        <a:xfrm rot="5400000">
          <a:off x="5436808" y="-955247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36808" y="-955247"/>
        <a:ext cx="940430" cy="5559552"/>
      </dsp:txXfrm>
    </dsp:sp>
    <dsp:sp modelId="{1C4CF5AE-B0A9-4E79-99D0-8192DD361FD5}">
      <dsp:nvSpPr>
        <dsp:cNvPr id="0" name=""/>
        <dsp:cNvSpPr/>
      </dsp:nvSpPr>
      <dsp:spPr>
        <a:xfrm>
          <a:off x="0" y="1236759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36759"/>
        <a:ext cx="3127248" cy="1175538"/>
      </dsp:txXfrm>
    </dsp:sp>
    <dsp:sp modelId="{7991AEF3-84F5-4F2F-9A87-D93011516A86}">
      <dsp:nvSpPr>
        <dsp:cNvPr id="0" name=""/>
        <dsp:cNvSpPr/>
      </dsp:nvSpPr>
      <dsp:spPr>
        <a:xfrm rot="5400000">
          <a:off x="5436808" y="279068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36808" y="279068"/>
        <a:ext cx="940430" cy="5559552"/>
      </dsp:txXfrm>
    </dsp:sp>
    <dsp:sp modelId="{DE3A8CA3-F5E7-47D6-9409-0DAEFC3883C5}">
      <dsp:nvSpPr>
        <dsp:cNvPr id="0" name=""/>
        <dsp:cNvSpPr/>
      </dsp:nvSpPr>
      <dsp:spPr>
        <a:xfrm>
          <a:off x="0" y="2471074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71074"/>
        <a:ext cx="3127248" cy="1175538"/>
      </dsp:txXfrm>
    </dsp:sp>
    <dsp:sp modelId="{232E8D04-E732-492E-A284-139D99DFE02C}">
      <dsp:nvSpPr>
        <dsp:cNvPr id="0" name=""/>
        <dsp:cNvSpPr/>
      </dsp:nvSpPr>
      <dsp:spPr>
        <a:xfrm rot="5400000">
          <a:off x="5436808" y="1513383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36808" y="1513383"/>
        <a:ext cx="940430" cy="5559552"/>
      </dsp:txXfrm>
    </dsp:sp>
    <dsp:sp modelId="{F985ABD3-DA1F-4E90-952D-1C16820F198E}">
      <dsp:nvSpPr>
        <dsp:cNvPr id="0" name=""/>
        <dsp:cNvSpPr/>
      </dsp:nvSpPr>
      <dsp:spPr>
        <a:xfrm>
          <a:off x="0" y="370539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05390"/>
        <a:ext cx="3127248" cy="1175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18/07/2014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geral do problema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783</TotalTime>
  <Words>171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geral do problema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100</cp:revision>
  <dcterms:created xsi:type="dcterms:W3CDTF">2014-03-25T19:03:33Z</dcterms:created>
  <dcterms:modified xsi:type="dcterms:W3CDTF">2014-07-18T11:30:32Z</dcterms:modified>
</cp:coreProperties>
</file>