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60" r:id="rId8"/>
    <p:sldId id="261" r:id="rId9"/>
    <p:sldId id="270" r:id="rId10"/>
    <p:sldId id="271" r:id="rId11"/>
    <p:sldId id="272" r:id="rId12"/>
    <p:sldId id="274" r:id="rId13"/>
    <p:sldId id="276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r>
            <a:rPr lang="pt-BR" sz="1600" dirty="0" smtClean="0"/>
            <a:t> (</a:t>
          </a:r>
          <a:r>
            <a:rPr lang="pt-BR" sz="800" dirty="0" smtClean="0"/>
            <a:t>Tecnologias da Informação e Comunicação colaborativas)</a:t>
          </a:r>
          <a:endParaRPr lang="pt-BR" sz="8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  <dgm:t>
        <a:bodyPr/>
        <a:lstStyle/>
        <a:p>
          <a:endParaRPr lang="pt-BR"/>
        </a:p>
      </dgm:t>
    </dgm:pt>
    <dgm:pt modelId="{99324A83-CEE1-4535-BF17-0F2B7234D073}" type="sibTrans" cxnId="{5A7F80D8-A330-410D-B489-3AC0ED203AA3}">
      <dgm:prSet/>
      <dgm:spPr/>
      <dgm:t>
        <a:bodyPr/>
        <a:lstStyle/>
        <a:p>
          <a:endParaRPr lang="pt-BR"/>
        </a:p>
      </dgm:t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  <dgm:t>
        <a:bodyPr/>
        <a:lstStyle/>
        <a:p>
          <a:endParaRPr lang="pt-BR"/>
        </a:p>
      </dgm:t>
    </dgm:pt>
    <dgm:pt modelId="{3973ABF2-8D4E-46DD-B1C6-ECA15BFC09CA}" type="sibTrans" cxnId="{8BF56599-6D59-4BFC-B288-4AEC63D44ED7}">
      <dgm:prSet/>
      <dgm:spPr/>
      <dgm:t>
        <a:bodyPr/>
        <a:lstStyle/>
        <a:p>
          <a:endParaRPr lang="pt-BR"/>
        </a:p>
      </dgm:t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  <dgm:t>
        <a:bodyPr/>
        <a:lstStyle/>
        <a:p>
          <a:endParaRPr lang="pt-BR"/>
        </a:p>
      </dgm:t>
    </dgm:pt>
    <dgm:pt modelId="{4E7F9570-3428-4185-B476-056063C25389}" type="sibTrans" cxnId="{2FB88882-B04C-4261-9B07-D903DC9D9EA1}">
      <dgm:prSet/>
      <dgm:spPr/>
      <dgm:t>
        <a:bodyPr/>
        <a:lstStyle/>
        <a:p>
          <a:endParaRPr lang="pt-BR"/>
        </a:p>
      </dgm:t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39961" custScaleY="160996" custLinFactNeighborX="-3006" custLinFactNeighborY="3086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668F56-AE2A-4124-A17A-A96390DB3F1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6ABEF8-E848-417C-8FA5-B492FE1F7FB9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Base de dados </a:t>
          </a:r>
          <a:endParaRPr lang="pt-BR" dirty="0"/>
        </a:p>
      </dgm:t>
    </dgm:pt>
    <dgm:pt modelId="{46058FA2-A610-45FB-B887-91EC4BDB8F49}" type="parTrans" cxnId="{0FD82281-F3CC-4D1C-A915-A1A978CADAC8}">
      <dgm:prSet/>
      <dgm:spPr/>
      <dgm:t>
        <a:bodyPr/>
        <a:lstStyle/>
        <a:p>
          <a:endParaRPr lang="pt-BR"/>
        </a:p>
      </dgm:t>
    </dgm:pt>
    <dgm:pt modelId="{4BDEBA7B-61F9-43B3-A62F-2F678E691A02}" type="sibTrans" cxnId="{0FD82281-F3CC-4D1C-A915-A1A978CADAC8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7A9FA5F5-97D3-42CA-9AA8-9D9A6D1A77F6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Ambiente de servidor de dados</a:t>
          </a:r>
          <a:endParaRPr lang="pt-BR" b="1" dirty="0">
            <a:solidFill>
              <a:srgbClr val="66FFFF"/>
            </a:solidFill>
          </a:endParaRPr>
        </a:p>
      </dgm:t>
    </dgm:pt>
    <dgm:pt modelId="{E98A708B-6B6C-4AC2-B0CF-F19DB9F8E954}" type="parTrans" cxnId="{66AB3D1C-2238-4342-86F4-F26A9C0BDFC8}">
      <dgm:prSet/>
      <dgm:spPr/>
      <dgm:t>
        <a:bodyPr/>
        <a:lstStyle/>
        <a:p>
          <a:endParaRPr lang="pt-BR"/>
        </a:p>
      </dgm:t>
    </dgm:pt>
    <dgm:pt modelId="{B321C894-1276-4EB7-AE6D-25EDA5B39B98}" type="sibTrans" cxnId="{66AB3D1C-2238-4342-86F4-F26A9C0BDFC8}">
      <dgm:prSet/>
      <dgm:spPr/>
      <dgm:t>
        <a:bodyPr/>
        <a:lstStyle/>
        <a:p>
          <a:endParaRPr lang="pt-BR"/>
        </a:p>
      </dgm:t>
    </dgm:pt>
    <dgm:pt modelId="{ECEE356E-FA05-427A-9E20-F2837DFA162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Aplicação</a:t>
          </a:r>
          <a:endParaRPr lang="pt-BR" b="1" dirty="0"/>
        </a:p>
      </dgm:t>
    </dgm:pt>
    <dgm:pt modelId="{79A456E6-B79C-4DD3-8B23-875CEE1E8C26}" type="parTrans" cxnId="{C1201BA3-669E-4A2F-9AF5-D81C4512E8F3}">
      <dgm:prSet/>
      <dgm:spPr/>
      <dgm:t>
        <a:bodyPr/>
        <a:lstStyle/>
        <a:p>
          <a:endParaRPr lang="pt-BR"/>
        </a:p>
      </dgm:t>
    </dgm:pt>
    <dgm:pt modelId="{C967144E-A94C-4241-9A1C-481EB5577E8F}" type="sibTrans" cxnId="{C1201BA3-669E-4A2F-9AF5-D81C4512E8F3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</dgm:spPr>
      <dgm:t>
        <a:bodyPr/>
        <a:lstStyle/>
        <a:p>
          <a:endParaRPr lang="pt-BR"/>
        </a:p>
      </dgm:t>
    </dgm:pt>
    <dgm:pt modelId="{4C53B25C-4685-44EB-A349-0B0EC92BF120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Processa  solicitações de usuário</a:t>
          </a:r>
          <a:endParaRPr lang="pt-BR" b="1" dirty="0"/>
        </a:p>
      </dgm:t>
    </dgm:pt>
    <dgm:pt modelId="{0C9FEE23-EC63-4D66-B685-56D8918D21F8}" type="parTrans" cxnId="{77042336-2A80-4C72-A862-AFC2266F4977}">
      <dgm:prSet/>
      <dgm:spPr/>
      <dgm:t>
        <a:bodyPr/>
        <a:lstStyle/>
        <a:p>
          <a:endParaRPr lang="pt-BR"/>
        </a:p>
      </dgm:t>
    </dgm:pt>
    <dgm:pt modelId="{0967D9C0-DF7B-45F5-9A54-EDFD9C8E832F}" type="sibTrans" cxnId="{77042336-2A80-4C72-A862-AFC2266F4977}">
      <dgm:prSet/>
      <dgm:spPr/>
      <dgm:t>
        <a:bodyPr/>
        <a:lstStyle/>
        <a:p>
          <a:endParaRPr lang="pt-BR"/>
        </a:p>
      </dgm:t>
    </dgm:pt>
    <dgm:pt modelId="{B30E3C43-9243-4344-9ED5-E1D083B46497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Usuário</a:t>
          </a:r>
          <a:endParaRPr lang="pt-BR" b="1" dirty="0"/>
        </a:p>
      </dgm:t>
    </dgm:pt>
    <dgm:pt modelId="{F081CC61-FD65-471E-9591-32280DB58606}" type="parTrans" cxnId="{DDDDC400-8283-4A8F-BCE0-9B579D96A7B6}">
      <dgm:prSet/>
      <dgm:spPr/>
      <dgm:t>
        <a:bodyPr/>
        <a:lstStyle/>
        <a:p>
          <a:endParaRPr lang="pt-BR"/>
        </a:p>
      </dgm:t>
    </dgm:pt>
    <dgm:pt modelId="{346FCF0D-0DF1-4F27-95F5-B6B2AF6AFE22}" type="sibTrans" cxnId="{DDDDC400-8283-4A8F-BCE0-9B579D96A7B6}">
      <dgm:prSet/>
      <dgm:spPr/>
      <dgm:t>
        <a:bodyPr/>
        <a:lstStyle/>
        <a:p>
          <a:endParaRPr lang="pt-BR"/>
        </a:p>
      </dgm:t>
    </dgm:pt>
    <dgm:pt modelId="{FF756F11-E5F8-4E62-9C2F-E22A745235CF}">
      <dgm:prSet phldrT="[Texto]"/>
      <dgm:spPr>
        <a:ln>
          <a:noFill/>
        </a:ln>
      </dgm:spPr>
      <dgm:t>
        <a:bodyPr/>
        <a:lstStyle/>
        <a:p>
          <a:r>
            <a:rPr lang="pt-BR" b="1" dirty="0" smtClean="0"/>
            <a:t>Dispositivo de conexão com sistema</a:t>
          </a:r>
          <a:endParaRPr lang="pt-BR" b="1" dirty="0">
            <a:solidFill>
              <a:srgbClr val="66FFFF"/>
            </a:solidFill>
          </a:endParaRPr>
        </a:p>
      </dgm:t>
    </dgm:pt>
    <dgm:pt modelId="{126DBAE5-E6F7-4B1A-8BD2-CB834E3FE2B1}" type="parTrans" cxnId="{7A00A180-6CB1-4BB7-AE65-5F1140B1D22F}">
      <dgm:prSet/>
      <dgm:spPr/>
      <dgm:t>
        <a:bodyPr/>
        <a:lstStyle/>
        <a:p>
          <a:endParaRPr lang="pt-BR"/>
        </a:p>
      </dgm:t>
    </dgm:pt>
    <dgm:pt modelId="{2982B5E7-2B25-40EE-8AB8-7873717E3526}" type="sibTrans" cxnId="{7A00A180-6CB1-4BB7-AE65-5F1140B1D22F}">
      <dgm:prSet/>
      <dgm:spPr/>
      <dgm:t>
        <a:bodyPr/>
        <a:lstStyle/>
        <a:p>
          <a:endParaRPr lang="pt-BR"/>
        </a:p>
      </dgm:t>
    </dgm:pt>
    <dgm:pt modelId="{0B759DC6-B548-4231-9430-441E15BB6EED}" type="pres">
      <dgm:prSet presAssocID="{17668F56-AE2A-4124-A17A-A96390DB3F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33D4E3-1D33-4C18-90D2-A8A2229BFA15}" type="pres">
      <dgm:prSet presAssocID="{C16ABEF8-E848-417C-8FA5-B492FE1F7FB9}" presName="composite" presStyleCnt="0"/>
      <dgm:spPr/>
    </dgm:pt>
    <dgm:pt modelId="{FBBAD53A-80EB-42C6-9C37-FAA5BBCC6BAE}" type="pres">
      <dgm:prSet presAssocID="{C16ABEF8-E848-417C-8FA5-B492FE1F7F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A81FDC-FE23-46E1-83D8-467212E5D635}" type="pres">
      <dgm:prSet presAssocID="{C16ABEF8-E848-417C-8FA5-B492FE1F7FB9}" presName="parSh" presStyleLbl="node1" presStyleIdx="0" presStyleCnt="3" custScaleX="112568" custScaleY="139303" custLinFactNeighborX="580" custLinFactNeighborY="-24051"/>
      <dgm:spPr/>
      <dgm:t>
        <a:bodyPr/>
        <a:lstStyle/>
        <a:p>
          <a:endParaRPr lang="pt-BR"/>
        </a:p>
      </dgm:t>
    </dgm:pt>
    <dgm:pt modelId="{1783A185-A351-47B7-938E-04682AAF5F45}" type="pres">
      <dgm:prSet presAssocID="{C16ABEF8-E848-417C-8FA5-B492FE1F7FB9}" presName="desTx" presStyleLbl="fgAcc1" presStyleIdx="0" presStyleCnt="3" custScaleX="123543" custScaleY="126841" custLinFactNeighborX="-9876" custLinFactNeighborY="15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8DDBC3-04F3-45D7-8C4C-0A1114F238CC}" type="pres">
      <dgm:prSet presAssocID="{4BDEBA7B-61F9-43B3-A62F-2F678E691A02}" presName="sibTrans" presStyleLbl="sibTrans2D1" presStyleIdx="0" presStyleCnt="2" custLinFactNeighborX="-4476" custLinFactNeighborY="-33190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B01027DF-4A5F-4C4B-A625-E85C559612D3}" type="pres">
      <dgm:prSet presAssocID="{4BDEBA7B-61F9-43B3-A62F-2F678E691A02}" presName="connTx" presStyleLbl="sibTrans2D1" presStyleIdx="0" presStyleCnt="2"/>
      <dgm:spPr/>
      <dgm:t>
        <a:bodyPr/>
        <a:lstStyle/>
        <a:p>
          <a:endParaRPr lang="pt-BR"/>
        </a:p>
      </dgm:t>
    </dgm:pt>
    <dgm:pt modelId="{1471994D-FB1F-4030-B220-6B5968F2A650}" type="pres">
      <dgm:prSet presAssocID="{ECEE356E-FA05-427A-9E20-F2837DFA1627}" presName="composite" presStyleCnt="0"/>
      <dgm:spPr/>
    </dgm:pt>
    <dgm:pt modelId="{CF4FC547-A8FC-45D1-8306-2CEB8C7DAC1C}" type="pres">
      <dgm:prSet presAssocID="{ECEE356E-FA05-427A-9E20-F2837DFA1627}" presName="parTx" presStyleLbl="node1" presStyleIdx="0" presStyleCnt="3" custScaleX="129382" custScaleY="236478" custLinFactNeighborX="-469" custLinFactNeighborY="-240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F8E2C-C537-4466-ABF3-2D697D4B73B4}" type="pres">
      <dgm:prSet presAssocID="{ECEE356E-FA05-427A-9E20-F2837DFA1627}" presName="parSh" presStyleLbl="node1" presStyleIdx="1" presStyleCnt="3" custScaleX="106221" custScaleY="147759" custLinFactNeighborX="-350" custLinFactNeighborY="-21200"/>
      <dgm:spPr/>
      <dgm:t>
        <a:bodyPr/>
        <a:lstStyle/>
        <a:p>
          <a:endParaRPr lang="pt-BR"/>
        </a:p>
      </dgm:t>
    </dgm:pt>
    <dgm:pt modelId="{19F101B7-1293-49A5-B6A7-13A570F8EC9D}" type="pres">
      <dgm:prSet presAssocID="{ECEE356E-FA05-427A-9E20-F2837DFA1627}" presName="desTx" presStyleLbl="fgAcc1" presStyleIdx="1" presStyleCnt="3" custScaleX="123543" custScaleY="1233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D445AC-4F8A-47EC-8411-131EBEC8B388}" type="pres">
      <dgm:prSet presAssocID="{C967144E-A94C-4241-9A1C-481EB5577E8F}" presName="sibTrans" presStyleLbl="sibTrans2D1" presStyleIdx="1" presStyleCnt="2" custScaleX="96916" custLinFactNeighborX="-4547" custLinFactNeighborY="-38068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2121DAC1-0984-44AB-9C7E-3AD35F013B4E}" type="pres">
      <dgm:prSet presAssocID="{C967144E-A94C-4241-9A1C-481EB5577E8F}" presName="connTx" presStyleLbl="sibTrans2D1" presStyleIdx="1" presStyleCnt="2"/>
      <dgm:spPr/>
      <dgm:t>
        <a:bodyPr/>
        <a:lstStyle/>
        <a:p>
          <a:endParaRPr lang="pt-BR"/>
        </a:p>
      </dgm:t>
    </dgm:pt>
    <dgm:pt modelId="{9F98E6EE-7A4F-499E-A455-E9C3E61340B7}" type="pres">
      <dgm:prSet presAssocID="{B30E3C43-9243-4344-9ED5-E1D083B46497}" presName="composite" presStyleCnt="0"/>
      <dgm:spPr/>
    </dgm:pt>
    <dgm:pt modelId="{2724F979-74B3-40B4-899B-556EA12866B3}" type="pres">
      <dgm:prSet presAssocID="{B30E3C43-9243-4344-9ED5-E1D083B46497}" presName="parTx" presStyleLbl="node1" presStyleIdx="1" presStyleCnt="3" custScaleX="127427" custScaleY="223911" custLinFactNeighborX="3846" custLinFactNeighborY="-28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EB19EC-0F94-4E9B-9DC0-EA9F269A84F3}" type="pres">
      <dgm:prSet presAssocID="{B30E3C43-9243-4344-9ED5-E1D083B46497}" presName="parSh" presStyleLbl="node1" presStyleIdx="2" presStyleCnt="3" custScaleY="147648" custLinFactNeighborX="465" custLinFactNeighborY="-21172"/>
      <dgm:spPr/>
      <dgm:t>
        <a:bodyPr/>
        <a:lstStyle/>
        <a:p>
          <a:endParaRPr lang="pt-BR"/>
        </a:p>
      </dgm:t>
    </dgm:pt>
    <dgm:pt modelId="{D3586C2A-A6CA-4EF7-ABFF-52B7F857613F}" type="pres">
      <dgm:prSet presAssocID="{B30E3C43-9243-4344-9ED5-E1D083B46497}" presName="desTx" presStyleLbl="fgAcc1" presStyleIdx="2" presStyleCnt="3" custScaleX="123543" custScaleY="123547" custLinFactNeighborX="4" custLinFactNeighborY="-252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81CC4E-469C-4307-9094-2105333E7C58}" type="presOf" srcId="{C16ABEF8-E848-417C-8FA5-B492FE1F7FB9}" destId="{23A81FDC-FE23-46E1-83D8-467212E5D635}" srcOrd="1" destOrd="0" presId="urn:microsoft.com/office/officeart/2005/8/layout/process3"/>
    <dgm:cxn modelId="{3B9E9611-C1FD-47C4-9299-058AA391448F}" type="presOf" srcId="{4C53B25C-4685-44EB-A349-0B0EC92BF120}" destId="{19F101B7-1293-49A5-B6A7-13A570F8EC9D}" srcOrd="0" destOrd="0" presId="urn:microsoft.com/office/officeart/2005/8/layout/process3"/>
    <dgm:cxn modelId="{5F983790-4A17-4C89-96E6-E4E8A5A1D8F0}" type="presOf" srcId="{C967144E-A94C-4241-9A1C-481EB5577E8F}" destId="{99D445AC-4F8A-47EC-8411-131EBEC8B388}" srcOrd="0" destOrd="0" presId="urn:microsoft.com/office/officeart/2005/8/layout/process3"/>
    <dgm:cxn modelId="{8FEC9881-9DAC-4A11-9F54-B9C4E56D60CF}" type="presOf" srcId="{C16ABEF8-E848-417C-8FA5-B492FE1F7FB9}" destId="{FBBAD53A-80EB-42C6-9C37-FAA5BBCC6BAE}" srcOrd="0" destOrd="0" presId="urn:microsoft.com/office/officeart/2005/8/layout/process3"/>
    <dgm:cxn modelId="{03164786-D0F0-4B17-9575-037DEEEC95C5}" type="presOf" srcId="{4BDEBA7B-61F9-43B3-A62F-2F678E691A02}" destId="{B01027DF-4A5F-4C4B-A625-E85C559612D3}" srcOrd="1" destOrd="0" presId="urn:microsoft.com/office/officeart/2005/8/layout/process3"/>
    <dgm:cxn modelId="{C656FC51-A0D2-4D66-9645-960803B19601}" type="presOf" srcId="{17668F56-AE2A-4124-A17A-A96390DB3F17}" destId="{0B759DC6-B548-4231-9430-441E15BB6EED}" srcOrd="0" destOrd="0" presId="urn:microsoft.com/office/officeart/2005/8/layout/process3"/>
    <dgm:cxn modelId="{DDDDC400-8283-4A8F-BCE0-9B579D96A7B6}" srcId="{17668F56-AE2A-4124-A17A-A96390DB3F17}" destId="{B30E3C43-9243-4344-9ED5-E1D083B46497}" srcOrd="2" destOrd="0" parTransId="{F081CC61-FD65-471E-9591-32280DB58606}" sibTransId="{346FCF0D-0DF1-4F27-95F5-B6B2AF6AFE22}"/>
    <dgm:cxn modelId="{AD5EDAD9-1B4A-468B-A594-A62EB877B67A}" type="presOf" srcId="{FF756F11-E5F8-4E62-9C2F-E22A745235CF}" destId="{D3586C2A-A6CA-4EF7-ABFF-52B7F857613F}" srcOrd="0" destOrd="0" presId="urn:microsoft.com/office/officeart/2005/8/layout/process3"/>
    <dgm:cxn modelId="{62166DA0-DC6B-4823-AA2C-2F41BD87B6B3}" type="presOf" srcId="{ECEE356E-FA05-427A-9E20-F2837DFA1627}" destId="{D9CF8E2C-C537-4466-ABF3-2D697D4B73B4}" srcOrd="1" destOrd="0" presId="urn:microsoft.com/office/officeart/2005/8/layout/process3"/>
    <dgm:cxn modelId="{C1201BA3-669E-4A2F-9AF5-D81C4512E8F3}" srcId="{17668F56-AE2A-4124-A17A-A96390DB3F17}" destId="{ECEE356E-FA05-427A-9E20-F2837DFA1627}" srcOrd="1" destOrd="0" parTransId="{79A456E6-B79C-4DD3-8B23-875CEE1E8C26}" sibTransId="{C967144E-A94C-4241-9A1C-481EB5577E8F}"/>
    <dgm:cxn modelId="{853F0FB5-A6AA-40C3-83E8-346D30E4C2A9}" type="presOf" srcId="{ECEE356E-FA05-427A-9E20-F2837DFA1627}" destId="{CF4FC547-A8FC-45D1-8306-2CEB8C7DAC1C}" srcOrd="0" destOrd="0" presId="urn:microsoft.com/office/officeart/2005/8/layout/process3"/>
    <dgm:cxn modelId="{0FD82281-F3CC-4D1C-A915-A1A978CADAC8}" srcId="{17668F56-AE2A-4124-A17A-A96390DB3F17}" destId="{C16ABEF8-E848-417C-8FA5-B492FE1F7FB9}" srcOrd="0" destOrd="0" parTransId="{46058FA2-A610-45FB-B887-91EC4BDB8F49}" sibTransId="{4BDEBA7B-61F9-43B3-A62F-2F678E691A02}"/>
    <dgm:cxn modelId="{66AB3D1C-2238-4342-86F4-F26A9C0BDFC8}" srcId="{C16ABEF8-E848-417C-8FA5-B492FE1F7FB9}" destId="{7A9FA5F5-97D3-42CA-9AA8-9D9A6D1A77F6}" srcOrd="0" destOrd="0" parTransId="{E98A708B-6B6C-4AC2-B0CF-F19DB9F8E954}" sibTransId="{B321C894-1276-4EB7-AE6D-25EDA5B39B98}"/>
    <dgm:cxn modelId="{789719B4-7767-4DC1-9076-AAA2BFC36FB3}" type="presOf" srcId="{C967144E-A94C-4241-9A1C-481EB5577E8F}" destId="{2121DAC1-0984-44AB-9C7E-3AD35F013B4E}" srcOrd="1" destOrd="0" presId="urn:microsoft.com/office/officeart/2005/8/layout/process3"/>
    <dgm:cxn modelId="{2CE711B7-BF95-4395-98F2-4FDBE054CE41}" type="presOf" srcId="{B30E3C43-9243-4344-9ED5-E1D083B46497}" destId="{2724F979-74B3-40B4-899B-556EA12866B3}" srcOrd="0" destOrd="0" presId="urn:microsoft.com/office/officeart/2005/8/layout/process3"/>
    <dgm:cxn modelId="{B6F82A97-30A1-4EB1-97EF-17057766AEF6}" type="presOf" srcId="{4BDEBA7B-61F9-43B3-A62F-2F678E691A02}" destId="{0D8DDBC3-04F3-45D7-8C4C-0A1114F238CC}" srcOrd="0" destOrd="0" presId="urn:microsoft.com/office/officeart/2005/8/layout/process3"/>
    <dgm:cxn modelId="{2E9C5A57-B428-4933-A0FC-2F1E69EACD81}" type="presOf" srcId="{B30E3C43-9243-4344-9ED5-E1D083B46497}" destId="{E3EB19EC-0F94-4E9B-9DC0-EA9F269A84F3}" srcOrd="1" destOrd="0" presId="urn:microsoft.com/office/officeart/2005/8/layout/process3"/>
    <dgm:cxn modelId="{7A00A180-6CB1-4BB7-AE65-5F1140B1D22F}" srcId="{B30E3C43-9243-4344-9ED5-E1D083B46497}" destId="{FF756F11-E5F8-4E62-9C2F-E22A745235CF}" srcOrd="0" destOrd="0" parTransId="{126DBAE5-E6F7-4B1A-8BD2-CB834E3FE2B1}" sibTransId="{2982B5E7-2B25-40EE-8AB8-7873717E3526}"/>
    <dgm:cxn modelId="{17416FE1-8B32-42EC-8389-645AFBDC7652}" type="presOf" srcId="{7A9FA5F5-97D3-42CA-9AA8-9D9A6D1A77F6}" destId="{1783A185-A351-47B7-938E-04682AAF5F45}" srcOrd="0" destOrd="0" presId="urn:microsoft.com/office/officeart/2005/8/layout/process3"/>
    <dgm:cxn modelId="{77042336-2A80-4C72-A862-AFC2266F4977}" srcId="{ECEE356E-FA05-427A-9E20-F2837DFA1627}" destId="{4C53B25C-4685-44EB-A349-0B0EC92BF120}" srcOrd="0" destOrd="0" parTransId="{0C9FEE23-EC63-4D66-B685-56D8918D21F8}" sibTransId="{0967D9C0-DF7B-45F5-9A54-EDFD9C8E832F}"/>
    <dgm:cxn modelId="{5DF140FD-2590-4740-8A8F-67081FEC07EC}" type="presParOf" srcId="{0B759DC6-B548-4231-9430-441E15BB6EED}" destId="{BA33D4E3-1D33-4C18-90D2-A8A2229BFA15}" srcOrd="0" destOrd="0" presId="urn:microsoft.com/office/officeart/2005/8/layout/process3"/>
    <dgm:cxn modelId="{1DD64AAE-19C1-4D6C-8111-225057C83F48}" type="presParOf" srcId="{BA33D4E3-1D33-4C18-90D2-A8A2229BFA15}" destId="{FBBAD53A-80EB-42C6-9C37-FAA5BBCC6BAE}" srcOrd="0" destOrd="0" presId="urn:microsoft.com/office/officeart/2005/8/layout/process3"/>
    <dgm:cxn modelId="{AF147B84-4A53-490A-B0AF-B04C381F7818}" type="presParOf" srcId="{BA33D4E3-1D33-4C18-90D2-A8A2229BFA15}" destId="{23A81FDC-FE23-46E1-83D8-467212E5D635}" srcOrd="1" destOrd="0" presId="urn:microsoft.com/office/officeart/2005/8/layout/process3"/>
    <dgm:cxn modelId="{C07268E9-8F5F-49B3-81C7-A7147DFB713D}" type="presParOf" srcId="{BA33D4E3-1D33-4C18-90D2-A8A2229BFA15}" destId="{1783A185-A351-47B7-938E-04682AAF5F45}" srcOrd="2" destOrd="0" presId="urn:microsoft.com/office/officeart/2005/8/layout/process3"/>
    <dgm:cxn modelId="{1680F91C-D203-4817-BF2C-24C5C0E27178}" type="presParOf" srcId="{0B759DC6-B548-4231-9430-441E15BB6EED}" destId="{0D8DDBC3-04F3-45D7-8C4C-0A1114F238CC}" srcOrd="1" destOrd="0" presId="urn:microsoft.com/office/officeart/2005/8/layout/process3"/>
    <dgm:cxn modelId="{B2A2C99D-E3EA-4FD3-A30C-692A91C36135}" type="presParOf" srcId="{0D8DDBC3-04F3-45D7-8C4C-0A1114F238CC}" destId="{B01027DF-4A5F-4C4B-A625-E85C559612D3}" srcOrd="0" destOrd="0" presId="urn:microsoft.com/office/officeart/2005/8/layout/process3"/>
    <dgm:cxn modelId="{D1C784BA-2F02-47C5-8116-0367D5144550}" type="presParOf" srcId="{0B759DC6-B548-4231-9430-441E15BB6EED}" destId="{1471994D-FB1F-4030-B220-6B5968F2A650}" srcOrd="2" destOrd="0" presId="urn:microsoft.com/office/officeart/2005/8/layout/process3"/>
    <dgm:cxn modelId="{55DF398F-A1AA-4673-9C3B-B3CFC6410D76}" type="presParOf" srcId="{1471994D-FB1F-4030-B220-6B5968F2A650}" destId="{CF4FC547-A8FC-45D1-8306-2CEB8C7DAC1C}" srcOrd="0" destOrd="0" presId="urn:microsoft.com/office/officeart/2005/8/layout/process3"/>
    <dgm:cxn modelId="{B4B4F1CA-1A18-4E44-91ED-BB0FF4B0A6BE}" type="presParOf" srcId="{1471994D-FB1F-4030-B220-6B5968F2A650}" destId="{D9CF8E2C-C537-4466-ABF3-2D697D4B73B4}" srcOrd="1" destOrd="0" presId="urn:microsoft.com/office/officeart/2005/8/layout/process3"/>
    <dgm:cxn modelId="{ABAD5952-2796-4EDB-9B32-C239369FCAF1}" type="presParOf" srcId="{1471994D-FB1F-4030-B220-6B5968F2A650}" destId="{19F101B7-1293-49A5-B6A7-13A570F8EC9D}" srcOrd="2" destOrd="0" presId="urn:microsoft.com/office/officeart/2005/8/layout/process3"/>
    <dgm:cxn modelId="{66D5F791-FFF3-450C-9997-05E0D211B511}" type="presParOf" srcId="{0B759DC6-B548-4231-9430-441E15BB6EED}" destId="{99D445AC-4F8A-47EC-8411-131EBEC8B388}" srcOrd="3" destOrd="0" presId="urn:microsoft.com/office/officeart/2005/8/layout/process3"/>
    <dgm:cxn modelId="{0C7C4313-F68A-4C9F-908C-1AF7CD8606F9}" type="presParOf" srcId="{99D445AC-4F8A-47EC-8411-131EBEC8B388}" destId="{2121DAC1-0984-44AB-9C7E-3AD35F013B4E}" srcOrd="0" destOrd="0" presId="urn:microsoft.com/office/officeart/2005/8/layout/process3"/>
    <dgm:cxn modelId="{48766FB5-7DED-4091-B62B-EB744688D93B}" type="presParOf" srcId="{0B759DC6-B548-4231-9430-441E15BB6EED}" destId="{9F98E6EE-7A4F-499E-A455-E9C3E61340B7}" srcOrd="4" destOrd="0" presId="urn:microsoft.com/office/officeart/2005/8/layout/process3"/>
    <dgm:cxn modelId="{1882588C-706A-40DE-9058-7DB8D20499EB}" type="presParOf" srcId="{9F98E6EE-7A4F-499E-A455-E9C3E61340B7}" destId="{2724F979-74B3-40B4-899B-556EA12866B3}" srcOrd="0" destOrd="0" presId="urn:microsoft.com/office/officeart/2005/8/layout/process3"/>
    <dgm:cxn modelId="{14631C50-ED4A-4729-B8D3-91CEAF3F1D62}" type="presParOf" srcId="{9F98E6EE-7A4F-499E-A455-E9C3E61340B7}" destId="{E3EB19EC-0F94-4E9B-9DC0-EA9F269A84F3}" srcOrd="1" destOrd="0" presId="urn:microsoft.com/office/officeart/2005/8/layout/process3"/>
    <dgm:cxn modelId="{06815137-3E0B-470C-B4FF-FC74D97275CE}" type="presParOf" srcId="{9F98E6EE-7A4F-499E-A455-E9C3E61340B7}" destId="{D3586C2A-A6CA-4EF7-ABFF-52B7F85761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1" loCatId="relationship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2400" b="1" dirty="0" smtClean="0">
              <a:solidFill>
                <a:srgbClr val="FFFF00"/>
              </a:solidFill>
            </a:rPr>
            <a:t>Paróquia</a:t>
          </a:r>
          <a:endParaRPr lang="pt-BR" sz="2400" b="1" dirty="0">
            <a:solidFill>
              <a:srgbClr val="FFFF00"/>
            </a:solidFill>
          </a:endParaRPr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Ação solidária</a:t>
          </a:r>
          <a:endParaRPr lang="pt-BR" sz="1800" b="1" dirty="0">
            <a:solidFill>
              <a:srgbClr val="66FFFF"/>
            </a:solidFill>
          </a:endParaRPr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?</a:t>
          </a:r>
          <a:endParaRPr lang="pt-BR" sz="1800" b="1" dirty="0">
            <a:solidFill>
              <a:srgbClr val="66FFFF"/>
            </a:solidFill>
          </a:endParaRPr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Catequese</a:t>
          </a:r>
          <a:endParaRPr lang="pt-BR" sz="1800" b="1" dirty="0">
            <a:solidFill>
              <a:srgbClr val="66FFFF"/>
            </a:solidFill>
          </a:endParaRPr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D9DDF621-EEE4-4358-AA21-46B98A42D9D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Pastoral familiar	</a:t>
          </a:r>
          <a:endParaRPr lang="pt-BR" sz="1800" b="1" dirty="0">
            <a:solidFill>
              <a:srgbClr val="66FFFF"/>
            </a:solidFill>
          </a:endParaRPr>
        </a:p>
      </dgm:t>
    </dgm:pt>
    <dgm:pt modelId="{DFD30755-1B35-4D9D-A38B-63A7E0D8C714}" type="sibTrans" cxnId="{C4940F3D-B9E6-4660-AB57-C285341B7D63}">
      <dgm:prSet/>
      <dgm:spPr/>
      <dgm:t>
        <a:bodyPr/>
        <a:lstStyle/>
        <a:p>
          <a:endParaRPr lang="pt-BR"/>
        </a:p>
      </dgm:t>
    </dgm:pt>
    <dgm:pt modelId="{5A7674B0-C2E4-49D2-A32B-4525CF9180F8}" type="parTrans" cxnId="{C4940F3D-B9E6-4660-AB57-C285341B7D63}">
      <dgm:prSet/>
      <dgm:spPr/>
      <dgm:t>
        <a:bodyPr/>
        <a:lstStyle/>
        <a:p>
          <a:endParaRPr lang="pt-BR"/>
        </a:p>
      </dgm:t>
    </dgm:pt>
    <dgm:pt modelId="{8BE509CE-6CEB-456E-98AB-071E9798BBE6}" type="pres">
      <dgm:prSet presAssocID="{D4F2E4FB-49BF-4721-8707-3457AAE0EB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E3E4C7-8057-4579-B356-D9461424C263}" type="pres">
      <dgm:prSet presAssocID="{9ADEF162-76FA-4A3C-8220-3CD2B3D3023E}" presName="centerShape" presStyleLbl="node0" presStyleIdx="0" presStyleCnt="1" custScaleX="128855"/>
      <dgm:spPr>
        <a:prstGeom prst="hexagon">
          <a:avLst/>
        </a:prstGeom>
      </dgm:spPr>
      <dgm:t>
        <a:bodyPr/>
        <a:lstStyle/>
        <a:p>
          <a:endParaRPr lang="pt-BR"/>
        </a:p>
      </dgm:t>
    </dgm:pt>
    <dgm:pt modelId="{DB1550D9-ABF3-4F2B-8E67-E1CEA10516E4}" type="pres">
      <dgm:prSet presAssocID="{036DF210-BB24-491F-9B05-BED9EB97CCEA}" presName="Name9" presStyleLbl="parChTrans1D2" presStyleIdx="0" presStyleCnt="4"/>
      <dgm:spPr/>
      <dgm:t>
        <a:bodyPr/>
        <a:lstStyle/>
        <a:p>
          <a:endParaRPr lang="pt-BR"/>
        </a:p>
      </dgm:t>
    </dgm:pt>
    <dgm:pt modelId="{A552497F-8CAD-4CCB-B8F8-AB3728F01B66}" type="pres">
      <dgm:prSet presAssocID="{036DF210-BB24-491F-9B05-BED9EB97CCEA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BA1A60B-DB91-42A4-8A23-386BD88E7249}" type="pres">
      <dgm:prSet presAssocID="{47D5C472-6F40-4426-8E86-BCB2F2BD330B}" presName="node" presStyleLbl="node1" presStyleIdx="0" presStyleCnt="4" custScaleX="152257" custScaleY="1059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01AC84-2576-4645-A3A5-CD1FD68C0D58}" type="pres">
      <dgm:prSet presAssocID="{0F4EE5F8-CE65-4C01-BA1B-62373453CD4B}" presName="Name9" presStyleLbl="parChTrans1D2" presStyleIdx="1" presStyleCnt="4"/>
      <dgm:spPr/>
      <dgm:t>
        <a:bodyPr/>
        <a:lstStyle/>
        <a:p>
          <a:endParaRPr lang="pt-BR"/>
        </a:p>
      </dgm:t>
    </dgm:pt>
    <dgm:pt modelId="{8D407620-7228-4FAB-92D6-F90D099227B7}" type="pres">
      <dgm:prSet presAssocID="{0F4EE5F8-CE65-4C01-BA1B-62373453CD4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E3E81F8-67F5-4149-A111-7181108DA414}" type="pres">
      <dgm:prSet presAssocID="{600CB5D7-2D85-4AF5-BB05-4A1B86521FA2}" presName="node" presStyleLbl="node1" presStyleIdx="1" presStyleCnt="4" custScaleX="152257" custScaleY="105955" custRadScaleRad="143469" custRadScaleInc="9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7CB2D-EE0D-470B-B5D3-13291BA657E1}" type="pres">
      <dgm:prSet presAssocID="{5CD5CAC8-AC56-4175-8B02-D9FDE7591724}" presName="Name9" presStyleLbl="parChTrans1D2" presStyleIdx="2" presStyleCnt="4"/>
      <dgm:spPr/>
      <dgm:t>
        <a:bodyPr/>
        <a:lstStyle/>
        <a:p>
          <a:endParaRPr lang="pt-BR"/>
        </a:p>
      </dgm:t>
    </dgm:pt>
    <dgm:pt modelId="{A093D335-C5E6-4F79-8A8C-0A4517C436AF}" type="pres">
      <dgm:prSet presAssocID="{5CD5CAC8-AC56-4175-8B02-D9FDE759172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63E9C95-4D35-4D80-8FF7-E34BA1AF170C}" type="pres">
      <dgm:prSet presAssocID="{31E1C8DB-A788-4C7C-8E35-369521C571A2}" presName="node" presStyleLbl="node1" presStyleIdx="2" presStyleCnt="4" custScaleX="152257" custScaleY="1059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417B74-94E5-4840-BF37-972B8D6C451B}" type="pres">
      <dgm:prSet presAssocID="{5A7674B0-C2E4-49D2-A32B-4525CF9180F8}" presName="Name9" presStyleLbl="parChTrans1D2" presStyleIdx="3" presStyleCnt="4"/>
      <dgm:spPr/>
      <dgm:t>
        <a:bodyPr/>
        <a:lstStyle/>
        <a:p>
          <a:endParaRPr lang="pt-BR"/>
        </a:p>
      </dgm:t>
    </dgm:pt>
    <dgm:pt modelId="{1385A504-9932-43FD-8475-43DF1EC07135}" type="pres">
      <dgm:prSet presAssocID="{5A7674B0-C2E4-49D2-A32B-4525CF9180F8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B362DF4-5D96-4089-A9F0-D02ED909FA49}" type="pres">
      <dgm:prSet presAssocID="{D9DDF621-EEE4-4358-AA21-46B98A42D9DB}" presName="node" presStyleLbl="node1" presStyleIdx="3" presStyleCnt="4" custScaleX="152257" custScaleY="105955" custRadScaleRad="139273" custRadScaleInc="-100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AEEB90-7557-49E8-873F-F881FC60DAFE}" type="presOf" srcId="{5A7674B0-C2E4-49D2-A32B-4525CF9180F8}" destId="{1385A504-9932-43FD-8475-43DF1EC07135}" srcOrd="1" destOrd="0" presId="urn:microsoft.com/office/officeart/2005/8/layout/radial1"/>
    <dgm:cxn modelId="{C4940F3D-B9E6-4660-AB57-C285341B7D63}" srcId="{9ADEF162-76FA-4A3C-8220-3CD2B3D3023E}" destId="{D9DDF621-EEE4-4358-AA21-46B98A42D9DB}" srcOrd="3" destOrd="0" parTransId="{5A7674B0-C2E4-49D2-A32B-4525CF9180F8}" sibTransId="{DFD30755-1B35-4D9D-A38B-63A7E0D8C714}"/>
    <dgm:cxn modelId="{EFE5443B-C1A1-420B-AA4A-3C37A0C2170B}" type="presOf" srcId="{9ADEF162-76FA-4A3C-8220-3CD2B3D3023E}" destId="{BDE3E4C7-8057-4579-B356-D9461424C263}" srcOrd="0" destOrd="0" presId="urn:microsoft.com/office/officeart/2005/8/layout/radial1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7A131CEC-AD74-4E7B-AF0B-D802B9255906}" type="presOf" srcId="{0F4EE5F8-CE65-4C01-BA1B-62373453CD4B}" destId="{8D407620-7228-4FAB-92D6-F90D099227B7}" srcOrd="1" destOrd="0" presId="urn:microsoft.com/office/officeart/2005/8/layout/radial1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921CFC44-4A47-479B-8F0C-6065E48672F0}" type="presOf" srcId="{D9DDF621-EEE4-4358-AA21-46B98A42D9DB}" destId="{6B362DF4-5D96-4089-A9F0-D02ED909FA49}" srcOrd="0" destOrd="0" presId="urn:microsoft.com/office/officeart/2005/8/layout/radial1"/>
    <dgm:cxn modelId="{E83101D7-79EF-4C85-A348-4E8BCDA37D54}" type="presOf" srcId="{5A7674B0-C2E4-49D2-A32B-4525CF9180F8}" destId="{20417B74-94E5-4840-BF37-972B8D6C451B}" srcOrd="0" destOrd="0" presId="urn:microsoft.com/office/officeart/2005/8/layout/radial1"/>
    <dgm:cxn modelId="{58D9E769-8B60-437B-82AB-95D055889FCB}" type="presOf" srcId="{31E1C8DB-A788-4C7C-8E35-369521C571A2}" destId="{863E9C95-4D35-4D80-8FF7-E34BA1AF170C}" srcOrd="0" destOrd="0" presId="urn:microsoft.com/office/officeart/2005/8/layout/radial1"/>
    <dgm:cxn modelId="{455E97C9-913A-4497-86EE-9B936815079D}" type="presOf" srcId="{5CD5CAC8-AC56-4175-8B02-D9FDE7591724}" destId="{A093D335-C5E6-4F79-8A8C-0A4517C436AF}" srcOrd="1" destOrd="0" presId="urn:microsoft.com/office/officeart/2005/8/layout/radial1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40D7AD9B-1C74-4622-AE60-25DFA28585FA}" type="presOf" srcId="{5CD5CAC8-AC56-4175-8B02-D9FDE7591724}" destId="{E257CB2D-EE0D-470B-B5D3-13291BA657E1}" srcOrd="0" destOrd="0" presId="urn:microsoft.com/office/officeart/2005/8/layout/radial1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A9ED23A1-5786-470F-A5CA-C597776F03B2}" type="presOf" srcId="{0F4EE5F8-CE65-4C01-BA1B-62373453CD4B}" destId="{5301AC84-2576-4645-A3A5-CD1FD68C0D58}" srcOrd="0" destOrd="0" presId="urn:microsoft.com/office/officeart/2005/8/layout/radial1"/>
    <dgm:cxn modelId="{AADACD72-7485-403B-B92C-22E4CC629A91}" type="presOf" srcId="{036DF210-BB24-491F-9B05-BED9EB97CCEA}" destId="{DB1550D9-ABF3-4F2B-8E67-E1CEA10516E4}" srcOrd="0" destOrd="0" presId="urn:microsoft.com/office/officeart/2005/8/layout/radial1"/>
    <dgm:cxn modelId="{7116AD4E-9B35-4A15-BCB9-9754894B44B5}" type="presOf" srcId="{47D5C472-6F40-4426-8E86-BCB2F2BD330B}" destId="{1BA1A60B-DB91-42A4-8A23-386BD88E7249}" srcOrd="0" destOrd="0" presId="urn:microsoft.com/office/officeart/2005/8/layout/radial1"/>
    <dgm:cxn modelId="{E5B6E3AE-7725-47DD-B924-3D4DEBC6C3E8}" type="presOf" srcId="{600CB5D7-2D85-4AF5-BB05-4A1B86521FA2}" destId="{EE3E81F8-67F5-4149-A111-7181108DA414}" srcOrd="0" destOrd="0" presId="urn:microsoft.com/office/officeart/2005/8/layout/radial1"/>
    <dgm:cxn modelId="{684C4FA6-FF7E-459C-971A-CEFD6A9C674A}" type="presOf" srcId="{D4F2E4FB-49BF-4721-8707-3457AAE0EB88}" destId="{8BE509CE-6CEB-456E-98AB-071E9798BBE6}" srcOrd="0" destOrd="0" presId="urn:microsoft.com/office/officeart/2005/8/layout/radial1"/>
    <dgm:cxn modelId="{0E34E0B0-FDA0-4F2B-989D-96317070AD80}" type="presOf" srcId="{036DF210-BB24-491F-9B05-BED9EB97CCEA}" destId="{A552497F-8CAD-4CCB-B8F8-AB3728F01B66}" srcOrd="1" destOrd="0" presId="urn:microsoft.com/office/officeart/2005/8/layout/radial1"/>
    <dgm:cxn modelId="{40B80260-4F20-4EA7-8EFC-AE7AAD1D88F9}" type="presParOf" srcId="{8BE509CE-6CEB-456E-98AB-071E9798BBE6}" destId="{BDE3E4C7-8057-4579-B356-D9461424C263}" srcOrd="0" destOrd="0" presId="urn:microsoft.com/office/officeart/2005/8/layout/radial1"/>
    <dgm:cxn modelId="{A12562E2-62D4-4899-998B-1592CB49944E}" type="presParOf" srcId="{8BE509CE-6CEB-456E-98AB-071E9798BBE6}" destId="{DB1550D9-ABF3-4F2B-8E67-E1CEA10516E4}" srcOrd="1" destOrd="0" presId="urn:microsoft.com/office/officeart/2005/8/layout/radial1"/>
    <dgm:cxn modelId="{64DFAA21-F50A-4B9F-A6F4-4663370C86DF}" type="presParOf" srcId="{DB1550D9-ABF3-4F2B-8E67-E1CEA10516E4}" destId="{A552497F-8CAD-4CCB-B8F8-AB3728F01B66}" srcOrd="0" destOrd="0" presId="urn:microsoft.com/office/officeart/2005/8/layout/radial1"/>
    <dgm:cxn modelId="{6F34DF68-E6F1-4B81-9E1D-C152781186CA}" type="presParOf" srcId="{8BE509CE-6CEB-456E-98AB-071E9798BBE6}" destId="{1BA1A60B-DB91-42A4-8A23-386BD88E7249}" srcOrd="2" destOrd="0" presId="urn:microsoft.com/office/officeart/2005/8/layout/radial1"/>
    <dgm:cxn modelId="{D1902FAD-48C4-44BB-A8B2-946D3D8C9254}" type="presParOf" srcId="{8BE509CE-6CEB-456E-98AB-071E9798BBE6}" destId="{5301AC84-2576-4645-A3A5-CD1FD68C0D58}" srcOrd="3" destOrd="0" presId="urn:microsoft.com/office/officeart/2005/8/layout/radial1"/>
    <dgm:cxn modelId="{92C6E13F-103B-4D4F-91B2-72388AD0908B}" type="presParOf" srcId="{5301AC84-2576-4645-A3A5-CD1FD68C0D58}" destId="{8D407620-7228-4FAB-92D6-F90D099227B7}" srcOrd="0" destOrd="0" presId="urn:microsoft.com/office/officeart/2005/8/layout/radial1"/>
    <dgm:cxn modelId="{9930AE19-BB2B-4024-80AA-90782EEFF86A}" type="presParOf" srcId="{8BE509CE-6CEB-456E-98AB-071E9798BBE6}" destId="{EE3E81F8-67F5-4149-A111-7181108DA414}" srcOrd="4" destOrd="0" presId="urn:microsoft.com/office/officeart/2005/8/layout/radial1"/>
    <dgm:cxn modelId="{D86DADC8-C4ED-49FD-9D45-B372DB253C9D}" type="presParOf" srcId="{8BE509CE-6CEB-456E-98AB-071E9798BBE6}" destId="{E257CB2D-EE0D-470B-B5D3-13291BA657E1}" srcOrd="5" destOrd="0" presId="urn:microsoft.com/office/officeart/2005/8/layout/radial1"/>
    <dgm:cxn modelId="{31B1443A-9D87-4730-AEF1-99B46BC2C666}" type="presParOf" srcId="{E257CB2D-EE0D-470B-B5D3-13291BA657E1}" destId="{A093D335-C5E6-4F79-8A8C-0A4517C436AF}" srcOrd="0" destOrd="0" presId="urn:microsoft.com/office/officeart/2005/8/layout/radial1"/>
    <dgm:cxn modelId="{AEEB47F5-D0A6-46C6-B10D-F1EC9E1A90FE}" type="presParOf" srcId="{8BE509CE-6CEB-456E-98AB-071E9798BBE6}" destId="{863E9C95-4D35-4D80-8FF7-E34BA1AF170C}" srcOrd="6" destOrd="0" presId="urn:microsoft.com/office/officeart/2005/8/layout/radial1"/>
    <dgm:cxn modelId="{12488AC7-123E-4635-A0C1-FB6EE21A24E1}" type="presParOf" srcId="{8BE509CE-6CEB-456E-98AB-071E9798BBE6}" destId="{20417B74-94E5-4840-BF37-972B8D6C451B}" srcOrd="7" destOrd="0" presId="urn:microsoft.com/office/officeart/2005/8/layout/radial1"/>
    <dgm:cxn modelId="{CB883620-2903-4F03-8C1A-59DCDA6BB8CD}" type="presParOf" srcId="{20417B74-94E5-4840-BF37-972B8D6C451B}" destId="{1385A504-9932-43FD-8475-43DF1EC07135}" srcOrd="0" destOrd="0" presId="urn:microsoft.com/office/officeart/2005/8/layout/radial1"/>
    <dgm:cxn modelId="{F36DC51C-BED2-416B-886E-B95628CEBD28}" type="presParOf" srcId="{8BE509CE-6CEB-456E-98AB-071E9798BBE6}" destId="{6B362DF4-5D96-4089-A9F0-D02ED909FA4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359E31-E99A-4AB6-9559-C085AC63640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7B89BA-025A-4911-B2CC-73986D62E301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3200" b="1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Cadastros de pessoas</a:t>
          </a:r>
          <a:endParaRPr lang="pt-BR" sz="3200" b="1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gm:t>
    </dgm:pt>
    <dgm:pt modelId="{7E7C3D0A-FA8C-4AFE-8ED2-66201F18F952}" type="parTrans" cxnId="{726365BC-6048-4626-B4C6-AC9AB34597EA}">
      <dgm:prSet/>
      <dgm:spPr/>
      <dgm:t>
        <a:bodyPr/>
        <a:lstStyle/>
        <a:p>
          <a:endParaRPr lang="pt-BR"/>
        </a:p>
      </dgm:t>
    </dgm:pt>
    <dgm:pt modelId="{C606F25B-8CF5-49EC-BF13-38A509A1C9B2}" type="sibTrans" cxnId="{726365BC-6048-4626-B4C6-AC9AB34597EA}">
      <dgm:prSet/>
      <dgm:spPr/>
      <dgm:t>
        <a:bodyPr/>
        <a:lstStyle/>
        <a:p>
          <a:endParaRPr lang="pt-BR"/>
        </a:p>
      </dgm:t>
    </dgm:pt>
    <dgm:pt modelId="{35C8DC68-4278-40FA-9E12-25440D652AF3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800" b="1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Alunos</a:t>
          </a:r>
          <a:endParaRPr lang="pt-BR" sz="2800" b="1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gm:t>
    </dgm:pt>
    <dgm:pt modelId="{E67CA60A-619F-4DE2-A39E-699AB9A23E77}" type="parTrans" cxnId="{62F40D7A-C93C-4D07-B2DE-677A51D56CFB}">
      <dgm:prSet/>
      <dgm:spPr/>
      <dgm:t>
        <a:bodyPr/>
        <a:lstStyle/>
        <a:p>
          <a:endParaRPr lang="pt-BR"/>
        </a:p>
      </dgm:t>
    </dgm:pt>
    <dgm:pt modelId="{EFAF6CBF-FFDC-49BD-92AC-FA14F30C7DBC}" type="sibTrans" cxnId="{62F40D7A-C93C-4D07-B2DE-677A51D56CFB}">
      <dgm:prSet/>
      <dgm:spPr/>
      <dgm:t>
        <a:bodyPr/>
        <a:lstStyle/>
        <a:p>
          <a:endParaRPr lang="pt-BR"/>
        </a:p>
      </dgm:t>
    </dgm:pt>
    <dgm:pt modelId="{1EAFCC64-6144-4747-A35B-EEC9E9F1912C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800" b="1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Fornecedores</a:t>
          </a:r>
          <a:endParaRPr lang="pt-BR" sz="2800" b="1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gm:t>
    </dgm:pt>
    <dgm:pt modelId="{DC4505A4-3023-4E7A-93C7-FB175765ADB3}" type="parTrans" cxnId="{E3AC9822-2F3E-4D7A-874E-F20E84D9CBD1}">
      <dgm:prSet/>
      <dgm:spPr/>
      <dgm:t>
        <a:bodyPr/>
        <a:lstStyle/>
        <a:p>
          <a:endParaRPr lang="pt-BR"/>
        </a:p>
      </dgm:t>
    </dgm:pt>
    <dgm:pt modelId="{A17E40D5-8C97-40F6-9F9C-9CBDA151B99A}" type="sibTrans" cxnId="{E3AC9822-2F3E-4D7A-874E-F20E84D9CBD1}">
      <dgm:prSet/>
      <dgm:spPr/>
      <dgm:t>
        <a:bodyPr/>
        <a:lstStyle/>
        <a:p>
          <a:endParaRPr lang="pt-BR"/>
        </a:p>
      </dgm:t>
    </dgm:pt>
    <dgm:pt modelId="{266A3BFE-8005-4065-AD22-A0B20D0D55D3}">
      <dgm:prSet phldrT="[Texto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800" b="1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Envolvidos </a:t>
          </a:r>
          <a:endParaRPr lang="pt-BR" sz="2800" b="1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gm:t>
    </dgm:pt>
    <dgm:pt modelId="{8E9265A6-4CAE-4487-B1D6-3681204F5762}" type="parTrans" cxnId="{3A63C287-3438-491B-8129-4BF146CBB75F}">
      <dgm:prSet/>
      <dgm:spPr/>
      <dgm:t>
        <a:bodyPr/>
        <a:lstStyle/>
        <a:p>
          <a:endParaRPr lang="pt-BR"/>
        </a:p>
      </dgm:t>
    </dgm:pt>
    <dgm:pt modelId="{6B160EC2-BE78-445F-B901-C0CBA3667168}" type="sibTrans" cxnId="{3A63C287-3438-491B-8129-4BF146CBB75F}">
      <dgm:prSet/>
      <dgm:spPr/>
      <dgm:t>
        <a:bodyPr/>
        <a:lstStyle/>
        <a:p>
          <a:endParaRPr lang="pt-BR"/>
        </a:p>
      </dgm:t>
    </dgm:pt>
    <dgm:pt modelId="{F48C3EAC-21A0-4244-8B04-B1B537B6EF56}" type="pres">
      <dgm:prSet presAssocID="{75359E31-E99A-4AB6-9559-C085AC63640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4841F5B-7692-415B-8083-6BB305106B3C}" type="pres">
      <dgm:prSet presAssocID="{4D7B89BA-025A-4911-B2CC-73986D62E301}" presName="root1" presStyleCnt="0"/>
      <dgm:spPr/>
    </dgm:pt>
    <dgm:pt modelId="{1DF628C6-C978-4B81-90CD-B8B6819C9FA5}" type="pres">
      <dgm:prSet presAssocID="{4D7B89BA-025A-4911-B2CC-73986D62E301}" presName="LevelOneTextNode" presStyleLbl="node0" presStyleIdx="0" presStyleCnt="1" custAng="5400000" custScaleX="305205" custScaleY="65409" custLinFactNeighborX="-32582" custLinFactNeighborY="-26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5FDE27-F815-4757-AC80-343C8CDD3E3D}" type="pres">
      <dgm:prSet presAssocID="{4D7B89BA-025A-4911-B2CC-73986D62E301}" presName="level2hierChild" presStyleCnt="0"/>
      <dgm:spPr/>
    </dgm:pt>
    <dgm:pt modelId="{26C99488-3B26-40BD-94E0-5A908B3918BB}" type="pres">
      <dgm:prSet presAssocID="{8E9265A6-4CAE-4487-B1D6-3681204F5762}" presName="conn2-1" presStyleLbl="parChTrans1D2" presStyleIdx="0" presStyleCnt="3"/>
      <dgm:spPr/>
      <dgm:t>
        <a:bodyPr/>
        <a:lstStyle/>
        <a:p>
          <a:endParaRPr lang="pt-BR"/>
        </a:p>
      </dgm:t>
    </dgm:pt>
    <dgm:pt modelId="{2BAADAEB-3E42-4F6D-B6AE-F20A31A2A0A1}" type="pres">
      <dgm:prSet presAssocID="{8E9265A6-4CAE-4487-B1D6-3681204F5762}" presName="connTx" presStyleLbl="parChTrans1D2" presStyleIdx="0" presStyleCnt="3"/>
      <dgm:spPr/>
      <dgm:t>
        <a:bodyPr/>
        <a:lstStyle/>
        <a:p>
          <a:endParaRPr lang="pt-BR"/>
        </a:p>
      </dgm:t>
    </dgm:pt>
    <dgm:pt modelId="{3606A60C-0C6B-4177-9476-7BD8E94DFD8F}" type="pres">
      <dgm:prSet presAssocID="{266A3BFE-8005-4065-AD22-A0B20D0D55D3}" presName="root2" presStyleCnt="0"/>
      <dgm:spPr/>
    </dgm:pt>
    <dgm:pt modelId="{B4B56612-26B6-4348-87B4-08B7F0BEFEC7}" type="pres">
      <dgm:prSet presAssocID="{266A3BFE-8005-4065-AD22-A0B20D0D55D3}" presName="LevelTwoTextNode" presStyleLbl="node2" presStyleIdx="0" presStyleCnt="3" custScaleX="151616" custScaleY="151215" custLinFactNeighborX="3817" custLinFactNeighborY="-2777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00BAC3-D6C1-42F5-9B53-B8A9CFF73892}" type="pres">
      <dgm:prSet presAssocID="{266A3BFE-8005-4065-AD22-A0B20D0D55D3}" presName="level3hierChild" presStyleCnt="0"/>
      <dgm:spPr/>
    </dgm:pt>
    <dgm:pt modelId="{D43D81EB-6B2A-414A-8748-88477AEE0AEA}" type="pres">
      <dgm:prSet presAssocID="{E67CA60A-619F-4DE2-A39E-699AB9A23E77}" presName="conn2-1" presStyleLbl="parChTrans1D2" presStyleIdx="1" presStyleCnt="3"/>
      <dgm:spPr/>
      <dgm:t>
        <a:bodyPr/>
        <a:lstStyle/>
        <a:p>
          <a:endParaRPr lang="pt-BR"/>
        </a:p>
      </dgm:t>
    </dgm:pt>
    <dgm:pt modelId="{697E5112-0A9B-46B3-9D09-33430430FB7C}" type="pres">
      <dgm:prSet presAssocID="{E67CA60A-619F-4DE2-A39E-699AB9A23E77}" presName="connTx" presStyleLbl="parChTrans1D2" presStyleIdx="1" presStyleCnt="3"/>
      <dgm:spPr/>
      <dgm:t>
        <a:bodyPr/>
        <a:lstStyle/>
        <a:p>
          <a:endParaRPr lang="pt-BR"/>
        </a:p>
      </dgm:t>
    </dgm:pt>
    <dgm:pt modelId="{CE2A854D-954F-437E-9580-FFC6ACDBBB70}" type="pres">
      <dgm:prSet presAssocID="{35C8DC68-4278-40FA-9E12-25440D652AF3}" presName="root2" presStyleCnt="0"/>
      <dgm:spPr/>
    </dgm:pt>
    <dgm:pt modelId="{20B29C5E-FE0D-45B7-826F-8AEA1F9F1317}" type="pres">
      <dgm:prSet presAssocID="{35C8DC68-4278-40FA-9E12-25440D652AF3}" presName="LevelTwoTextNode" presStyleLbl="node2" presStyleIdx="1" presStyleCnt="3" custScaleX="151615" custScaleY="151215" custLinFactNeighborX="3817" custLinFactNeighborY="-30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69AA0-ACBF-4C16-A5CE-DF444B46D55B}" type="pres">
      <dgm:prSet presAssocID="{35C8DC68-4278-40FA-9E12-25440D652AF3}" presName="level3hierChild" presStyleCnt="0"/>
      <dgm:spPr/>
    </dgm:pt>
    <dgm:pt modelId="{1CCF1855-482B-4A4E-84C7-6FF125D8A3C1}" type="pres">
      <dgm:prSet presAssocID="{DC4505A4-3023-4E7A-93C7-FB175765ADB3}" presName="conn2-1" presStyleLbl="parChTrans1D2" presStyleIdx="2" presStyleCnt="3"/>
      <dgm:spPr/>
      <dgm:t>
        <a:bodyPr/>
        <a:lstStyle/>
        <a:p>
          <a:endParaRPr lang="pt-BR"/>
        </a:p>
      </dgm:t>
    </dgm:pt>
    <dgm:pt modelId="{20BDD3E4-815C-4A07-AB24-90009C777CDD}" type="pres">
      <dgm:prSet presAssocID="{DC4505A4-3023-4E7A-93C7-FB175765ADB3}" presName="connTx" presStyleLbl="parChTrans1D2" presStyleIdx="2" presStyleCnt="3"/>
      <dgm:spPr/>
      <dgm:t>
        <a:bodyPr/>
        <a:lstStyle/>
        <a:p>
          <a:endParaRPr lang="pt-BR"/>
        </a:p>
      </dgm:t>
    </dgm:pt>
    <dgm:pt modelId="{DF718019-85EB-460B-9DAA-056EB70F94C6}" type="pres">
      <dgm:prSet presAssocID="{1EAFCC64-6144-4747-A35B-EEC9E9F1912C}" presName="root2" presStyleCnt="0"/>
      <dgm:spPr/>
    </dgm:pt>
    <dgm:pt modelId="{F1834BA5-EF06-41F9-8E0B-5C02A4DBBDA3}" type="pres">
      <dgm:prSet presAssocID="{1EAFCC64-6144-4747-A35B-EEC9E9F1912C}" presName="LevelTwoTextNode" presStyleLbl="node2" presStyleIdx="2" presStyleCnt="3" custScaleX="151615" custScaleY="151215" custLinFactNeighborX="3817" custLinFactNeighborY="2173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81745D-301E-4F7F-92D1-8186CBC3ED26}" type="pres">
      <dgm:prSet presAssocID="{1EAFCC64-6144-4747-A35B-EEC9E9F1912C}" presName="level3hierChild" presStyleCnt="0"/>
      <dgm:spPr/>
    </dgm:pt>
  </dgm:ptLst>
  <dgm:cxnLst>
    <dgm:cxn modelId="{1EA9B9C2-D909-4772-B677-33E8F3925129}" type="presOf" srcId="{1EAFCC64-6144-4747-A35B-EEC9E9F1912C}" destId="{F1834BA5-EF06-41F9-8E0B-5C02A4DBBDA3}" srcOrd="0" destOrd="0" presId="urn:microsoft.com/office/officeart/2008/layout/HorizontalMultiLevelHierarchy"/>
    <dgm:cxn modelId="{7290B4B8-040D-4B22-8B07-71EACFA5BC29}" type="presOf" srcId="{E67CA60A-619F-4DE2-A39E-699AB9A23E77}" destId="{697E5112-0A9B-46B3-9D09-33430430FB7C}" srcOrd="1" destOrd="0" presId="urn:microsoft.com/office/officeart/2008/layout/HorizontalMultiLevelHierarchy"/>
    <dgm:cxn modelId="{F392FC69-5380-41F1-86D7-D040EA02B844}" type="presOf" srcId="{8E9265A6-4CAE-4487-B1D6-3681204F5762}" destId="{26C99488-3B26-40BD-94E0-5A908B3918BB}" srcOrd="0" destOrd="0" presId="urn:microsoft.com/office/officeart/2008/layout/HorizontalMultiLevelHierarchy"/>
    <dgm:cxn modelId="{97460CBB-71E7-4B78-9698-894792D6F9C5}" type="presOf" srcId="{DC4505A4-3023-4E7A-93C7-FB175765ADB3}" destId="{20BDD3E4-815C-4A07-AB24-90009C777CDD}" srcOrd="1" destOrd="0" presId="urn:microsoft.com/office/officeart/2008/layout/HorizontalMultiLevelHierarchy"/>
    <dgm:cxn modelId="{64F43FE5-F533-41C5-A3DB-B75F31F5FFA4}" type="presOf" srcId="{DC4505A4-3023-4E7A-93C7-FB175765ADB3}" destId="{1CCF1855-482B-4A4E-84C7-6FF125D8A3C1}" srcOrd="0" destOrd="0" presId="urn:microsoft.com/office/officeart/2008/layout/HorizontalMultiLevelHierarchy"/>
    <dgm:cxn modelId="{E3AC9822-2F3E-4D7A-874E-F20E84D9CBD1}" srcId="{4D7B89BA-025A-4911-B2CC-73986D62E301}" destId="{1EAFCC64-6144-4747-A35B-EEC9E9F1912C}" srcOrd="2" destOrd="0" parTransId="{DC4505A4-3023-4E7A-93C7-FB175765ADB3}" sibTransId="{A17E40D5-8C97-40F6-9F9C-9CBDA151B99A}"/>
    <dgm:cxn modelId="{E87B63D0-1385-463F-9BEA-7030556A1888}" type="presOf" srcId="{E67CA60A-619F-4DE2-A39E-699AB9A23E77}" destId="{D43D81EB-6B2A-414A-8748-88477AEE0AEA}" srcOrd="0" destOrd="0" presId="urn:microsoft.com/office/officeart/2008/layout/HorizontalMultiLevelHierarchy"/>
    <dgm:cxn modelId="{3A63C287-3438-491B-8129-4BF146CBB75F}" srcId="{4D7B89BA-025A-4911-B2CC-73986D62E301}" destId="{266A3BFE-8005-4065-AD22-A0B20D0D55D3}" srcOrd="0" destOrd="0" parTransId="{8E9265A6-4CAE-4487-B1D6-3681204F5762}" sibTransId="{6B160EC2-BE78-445F-B901-C0CBA3667168}"/>
    <dgm:cxn modelId="{36A9E0E6-FC16-4632-90AD-4D3BC452AA3C}" type="presOf" srcId="{35C8DC68-4278-40FA-9E12-25440D652AF3}" destId="{20B29C5E-FE0D-45B7-826F-8AEA1F9F1317}" srcOrd="0" destOrd="0" presId="urn:microsoft.com/office/officeart/2008/layout/HorizontalMultiLevelHierarchy"/>
    <dgm:cxn modelId="{EB5261E1-5730-4A23-93B7-090BED4CC753}" type="presOf" srcId="{8E9265A6-4CAE-4487-B1D6-3681204F5762}" destId="{2BAADAEB-3E42-4F6D-B6AE-F20A31A2A0A1}" srcOrd="1" destOrd="0" presId="urn:microsoft.com/office/officeart/2008/layout/HorizontalMultiLevelHierarchy"/>
    <dgm:cxn modelId="{726365BC-6048-4626-B4C6-AC9AB34597EA}" srcId="{75359E31-E99A-4AB6-9559-C085AC636403}" destId="{4D7B89BA-025A-4911-B2CC-73986D62E301}" srcOrd="0" destOrd="0" parTransId="{7E7C3D0A-FA8C-4AFE-8ED2-66201F18F952}" sibTransId="{C606F25B-8CF5-49EC-BF13-38A509A1C9B2}"/>
    <dgm:cxn modelId="{BDF6D6FF-5040-454B-890D-6FB7159721D1}" type="presOf" srcId="{266A3BFE-8005-4065-AD22-A0B20D0D55D3}" destId="{B4B56612-26B6-4348-87B4-08B7F0BEFEC7}" srcOrd="0" destOrd="0" presId="urn:microsoft.com/office/officeart/2008/layout/HorizontalMultiLevelHierarchy"/>
    <dgm:cxn modelId="{62F40D7A-C93C-4D07-B2DE-677A51D56CFB}" srcId="{4D7B89BA-025A-4911-B2CC-73986D62E301}" destId="{35C8DC68-4278-40FA-9E12-25440D652AF3}" srcOrd="1" destOrd="0" parTransId="{E67CA60A-619F-4DE2-A39E-699AB9A23E77}" sibTransId="{EFAF6CBF-FFDC-49BD-92AC-FA14F30C7DBC}"/>
    <dgm:cxn modelId="{BB623630-5890-4C16-8F4C-A0953B937A69}" type="presOf" srcId="{4D7B89BA-025A-4911-B2CC-73986D62E301}" destId="{1DF628C6-C978-4B81-90CD-B8B6819C9FA5}" srcOrd="0" destOrd="0" presId="urn:microsoft.com/office/officeart/2008/layout/HorizontalMultiLevelHierarchy"/>
    <dgm:cxn modelId="{7BCAAC03-A113-4D6A-8DC3-B0440AC2D231}" type="presOf" srcId="{75359E31-E99A-4AB6-9559-C085AC636403}" destId="{F48C3EAC-21A0-4244-8B04-B1B537B6EF56}" srcOrd="0" destOrd="0" presId="urn:microsoft.com/office/officeart/2008/layout/HorizontalMultiLevelHierarchy"/>
    <dgm:cxn modelId="{7F8789FD-C0A3-4FE4-A1EC-3A173A5B7BB9}" type="presParOf" srcId="{F48C3EAC-21A0-4244-8B04-B1B537B6EF56}" destId="{14841F5B-7692-415B-8083-6BB305106B3C}" srcOrd="0" destOrd="0" presId="urn:microsoft.com/office/officeart/2008/layout/HorizontalMultiLevelHierarchy"/>
    <dgm:cxn modelId="{130E64BB-B182-4DB8-AE70-78B2CD3C85EA}" type="presParOf" srcId="{14841F5B-7692-415B-8083-6BB305106B3C}" destId="{1DF628C6-C978-4B81-90CD-B8B6819C9FA5}" srcOrd="0" destOrd="0" presId="urn:microsoft.com/office/officeart/2008/layout/HorizontalMultiLevelHierarchy"/>
    <dgm:cxn modelId="{CB1662D0-521C-4DE3-BFCD-B8FF469EC689}" type="presParOf" srcId="{14841F5B-7692-415B-8083-6BB305106B3C}" destId="{B95FDE27-F815-4757-AC80-343C8CDD3E3D}" srcOrd="1" destOrd="0" presId="urn:microsoft.com/office/officeart/2008/layout/HorizontalMultiLevelHierarchy"/>
    <dgm:cxn modelId="{557526DB-1546-408C-931B-5D0EE28837AF}" type="presParOf" srcId="{B95FDE27-F815-4757-AC80-343C8CDD3E3D}" destId="{26C99488-3B26-40BD-94E0-5A908B3918BB}" srcOrd="0" destOrd="0" presId="urn:microsoft.com/office/officeart/2008/layout/HorizontalMultiLevelHierarchy"/>
    <dgm:cxn modelId="{C54B762C-33E0-41D6-B0DF-17EDAE136890}" type="presParOf" srcId="{26C99488-3B26-40BD-94E0-5A908B3918BB}" destId="{2BAADAEB-3E42-4F6D-B6AE-F20A31A2A0A1}" srcOrd="0" destOrd="0" presId="urn:microsoft.com/office/officeart/2008/layout/HorizontalMultiLevelHierarchy"/>
    <dgm:cxn modelId="{A4A7F6D8-12A4-44A5-891C-5B72B268C307}" type="presParOf" srcId="{B95FDE27-F815-4757-AC80-343C8CDD3E3D}" destId="{3606A60C-0C6B-4177-9476-7BD8E94DFD8F}" srcOrd="1" destOrd="0" presId="urn:microsoft.com/office/officeart/2008/layout/HorizontalMultiLevelHierarchy"/>
    <dgm:cxn modelId="{0A992AC3-EB4F-407E-B5BF-D1950B03381B}" type="presParOf" srcId="{3606A60C-0C6B-4177-9476-7BD8E94DFD8F}" destId="{B4B56612-26B6-4348-87B4-08B7F0BEFEC7}" srcOrd="0" destOrd="0" presId="urn:microsoft.com/office/officeart/2008/layout/HorizontalMultiLevelHierarchy"/>
    <dgm:cxn modelId="{2D6CE35C-FA7D-4F6B-942A-2362B6014DD8}" type="presParOf" srcId="{3606A60C-0C6B-4177-9476-7BD8E94DFD8F}" destId="{BC00BAC3-D6C1-42F5-9B53-B8A9CFF73892}" srcOrd="1" destOrd="0" presId="urn:microsoft.com/office/officeart/2008/layout/HorizontalMultiLevelHierarchy"/>
    <dgm:cxn modelId="{495CBC2C-DB34-4B54-9CFA-6090A75FA488}" type="presParOf" srcId="{B95FDE27-F815-4757-AC80-343C8CDD3E3D}" destId="{D43D81EB-6B2A-414A-8748-88477AEE0AEA}" srcOrd="2" destOrd="0" presId="urn:microsoft.com/office/officeart/2008/layout/HorizontalMultiLevelHierarchy"/>
    <dgm:cxn modelId="{47CE50AD-0B42-4FAF-96EA-074FA5269870}" type="presParOf" srcId="{D43D81EB-6B2A-414A-8748-88477AEE0AEA}" destId="{697E5112-0A9B-46B3-9D09-33430430FB7C}" srcOrd="0" destOrd="0" presId="urn:microsoft.com/office/officeart/2008/layout/HorizontalMultiLevelHierarchy"/>
    <dgm:cxn modelId="{8883E075-DB38-4FA1-90AD-71458EB7C86D}" type="presParOf" srcId="{B95FDE27-F815-4757-AC80-343C8CDD3E3D}" destId="{CE2A854D-954F-437E-9580-FFC6ACDBBB70}" srcOrd="3" destOrd="0" presId="urn:microsoft.com/office/officeart/2008/layout/HorizontalMultiLevelHierarchy"/>
    <dgm:cxn modelId="{FE31744D-9F6B-4053-AB3B-279CF78A0547}" type="presParOf" srcId="{CE2A854D-954F-437E-9580-FFC6ACDBBB70}" destId="{20B29C5E-FE0D-45B7-826F-8AEA1F9F1317}" srcOrd="0" destOrd="0" presId="urn:microsoft.com/office/officeart/2008/layout/HorizontalMultiLevelHierarchy"/>
    <dgm:cxn modelId="{2862EBA7-C907-4783-94AA-7A5BA2B68FD9}" type="presParOf" srcId="{CE2A854D-954F-437E-9580-FFC6ACDBBB70}" destId="{A4969AA0-ACBF-4C16-A5CE-DF444B46D55B}" srcOrd="1" destOrd="0" presId="urn:microsoft.com/office/officeart/2008/layout/HorizontalMultiLevelHierarchy"/>
    <dgm:cxn modelId="{88ED14FB-3246-40D7-8C10-AA92DF7BC464}" type="presParOf" srcId="{B95FDE27-F815-4757-AC80-343C8CDD3E3D}" destId="{1CCF1855-482B-4A4E-84C7-6FF125D8A3C1}" srcOrd="4" destOrd="0" presId="urn:microsoft.com/office/officeart/2008/layout/HorizontalMultiLevelHierarchy"/>
    <dgm:cxn modelId="{E38289D0-C9DA-406A-BD64-2C2A441E3F39}" type="presParOf" srcId="{1CCF1855-482B-4A4E-84C7-6FF125D8A3C1}" destId="{20BDD3E4-815C-4A07-AB24-90009C777CDD}" srcOrd="0" destOrd="0" presId="urn:microsoft.com/office/officeart/2008/layout/HorizontalMultiLevelHierarchy"/>
    <dgm:cxn modelId="{F1BFCE4E-2621-4431-8C8A-06884B8A59FF}" type="presParOf" srcId="{B95FDE27-F815-4757-AC80-343C8CDD3E3D}" destId="{DF718019-85EB-460B-9DAA-056EB70F94C6}" srcOrd="5" destOrd="0" presId="urn:microsoft.com/office/officeart/2008/layout/HorizontalMultiLevelHierarchy"/>
    <dgm:cxn modelId="{F1E74F11-11DF-448F-A462-29BC121577D0}" type="presParOf" srcId="{DF718019-85EB-460B-9DAA-056EB70F94C6}" destId="{F1834BA5-EF06-41F9-8E0B-5C02A4DBBDA3}" srcOrd="0" destOrd="0" presId="urn:microsoft.com/office/officeart/2008/layout/HorizontalMultiLevelHierarchy"/>
    <dgm:cxn modelId="{2B9647F2-E4F9-4DA0-8816-3DEE9D112A86}" type="presParOf" srcId="{DF718019-85EB-460B-9DAA-056EB70F94C6}" destId="{9481745D-301E-4F7F-92D1-8186CBC3ED2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ED2F2-A3E8-47C5-BA91-AED1308C8FF3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DA86C11-8CA3-4AA2-A042-09A2289F4E13}">
      <dgm:prSet phldrT="[Texto]" custT="1"/>
      <dgm:spPr>
        <a:solidFill>
          <a:srgbClr val="FFFF00">
            <a:alpha val="60000"/>
          </a:srgbClr>
        </a:solidFill>
      </dgm:spPr>
      <dgm:t>
        <a:bodyPr/>
        <a:lstStyle/>
        <a:p>
          <a:r>
            <a:rPr lang="pt-BR" sz="2800" b="1" dirty="0" smtClean="0">
              <a:solidFill>
                <a:srgbClr val="0070C0"/>
              </a:solidFill>
            </a:rPr>
            <a:t>Definição de prioridades?</a:t>
          </a:r>
          <a:endParaRPr lang="pt-BR" sz="2800" b="1" dirty="0">
            <a:solidFill>
              <a:srgbClr val="0070C0"/>
            </a:solidFill>
          </a:endParaRPr>
        </a:p>
      </dgm:t>
    </dgm:pt>
    <dgm:pt modelId="{2CAED43C-82C5-4150-B919-1CCF0E6D7DC1}" type="parTrans" cxnId="{EBD4AA4C-05B1-41E5-A281-795E4A10E3E4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3C3F4FB9-4276-4EE9-9BDF-A9368B211898}" type="sibTrans" cxnId="{EBD4AA4C-05B1-41E5-A281-795E4A10E3E4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739AECDE-E94B-4D11-AA8C-D58C5CF681FD}">
      <dgm:prSet phldrT="[Texto]" custT="1"/>
      <dgm:spPr>
        <a:solidFill>
          <a:schemeClr val="bg2">
            <a:lumMod val="75000"/>
            <a:alpha val="73000"/>
          </a:schemeClr>
        </a:solidFill>
      </dgm:spPr>
      <dgm:t>
        <a:bodyPr/>
        <a:lstStyle/>
        <a:p>
          <a:r>
            <a:rPr lang="pt-BR" sz="2800" b="1" dirty="0" smtClean="0">
              <a:solidFill>
                <a:srgbClr val="0070C0"/>
              </a:solidFill>
            </a:rPr>
            <a:t>Levantamento de requisitos?</a:t>
          </a:r>
          <a:endParaRPr lang="pt-BR" sz="2800" b="1" dirty="0">
            <a:solidFill>
              <a:srgbClr val="0070C0"/>
            </a:solidFill>
          </a:endParaRPr>
        </a:p>
      </dgm:t>
    </dgm:pt>
    <dgm:pt modelId="{650874EA-331B-437B-B54A-755EB1832498}" type="sibTrans" cxnId="{89FA397B-416E-46EF-94D1-E9ADCBAA5713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B58315DD-E020-425B-9F97-FF79DE85AD56}" type="parTrans" cxnId="{89FA397B-416E-46EF-94D1-E9ADCBAA5713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5B380CA8-4093-4FD0-863D-E1BF341A4BE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noFill/>
        </a:ln>
      </dgm:spPr>
      <dgm:t>
        <a:bodyPr/>
        <a:lstStyle/>
        <a:p>
          <a:pPr algn="l"/>
          <a:r>
            <a:rPr lang="pt-BR" sz="2800" b="1" dirty="0" smtClean="0">
              <a:ln>
                <a:noFill/>
              </a:ln>
              <a:solidFill>
                <a:srgbClr val="0070C0"/>
              </a:solidFill>
            </a:rPr>
            <a:t>Implantação!</a:t>
          </a:r>
          <a:endParaRPr lang="pt-BR" sz="2800" b="1" dirty="0">
            <a:ln>
              <a:noFill/>
            </a:ln>
            <a:solidFill>
              <a:srgbClr val="0070C0"/>
            </a:solidFill>
          </a:endParaRPr>
        </a:p>
      </dgm:t>
    </dgm:pt>
    <dgm:pt modelId="{DCAAF5DC-3676-4007-A488-A27996C42B1C}" type="sibTrans" cxnId="{BEAAB964-3195-49BC-8273-2A6A94D14748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C71BBCE6-1187-48E3-A442-D8C6CA8C80F7}" type="parTrans" cxnId="{BEAAB964-3195-49BC-8273-2A6A94D14748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AC7D8D23-9AC6-4056-A009-8945278C5E72}">
      <dgm:prSet phldrT="[Texto]" custT="1"/>
      <dgm:spPr>
        <a:solidFill>
          <a:srgbClr val="92D050">
            <a:alpha val="16000"/>
          </a:srgbClr>
        </a:solidFill>
      </dgm:spPr>
      <dgm:t>
        <a:bodyPr/>
        <a:lstStyle/>
        <a:p>
          <a:r>
            <a:rPr lang="pt-BR" sz="2800" dirty="0" smtClean="0">
              <a:solidFill>
                <a:srgbClr val="0070C0"/>
              </a:solidFill>
            </a:rPr>
            <a:t>Implementação e testes?</a:t>
          </a:r>
          <a:endParaRPr lang="pt-BR" sz="2800" dirty="0">
            <a:solidFill>
              <a:srgbClr val="0070C0"/>
            </a:solidFill>
          </a:endParaRPr>
        </a:p>
      </dgm:t>
    </dgm:pt>
    <dgm:pt modelId="{0353549A-A293-44A7-BD8A-ED293D781E8D}" type="sibTrans" cxnId="{BE3EC83D-65FD-4035-A3CE-80978A958845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8A0B7240-85EE-4B37-AE7E-AAB97977EFDC}" type="parTrans" cxnId="{BE3EC83D-65FD-4035-A3CE-80978A958845}">
      <dgm:prSet/>
      <dgm:spPr/>
      <dgm:t>
        <a:bodyPr/>
        <a:lstStyle/>
        <a:p>
          <a:endParaRPr lang="pt-BR">
            <a:solidFill>
              <a:srgbClr val="0070C0"/>
            </a:solidFill>
          </a:endParaRPr>
        </a:p>
      </dgm:t>
    </dgm:pt>
    <dgm:pt modelId="{C11E69DD-059A-446D-A3E7-EA7D3E171AB4}" type="pres">
      <dgm:prSet presAssocID="{3E4ED2F2-A3E8-47C5-BA91-AED1308C8FF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B6AC8B6-71B7-4299-A28B-7BD909FD3A40}" type="pres">
      <dgm:prSet presAssocID="{3E4ED2F2-A3E8-47C5-BA91-AED1308C8FF3}" presName="outerBox" presStyleCnt="0"/>
      <dgm:spPr/>
    </dgm:pt>
    <dgm:pt modelId="{2FD25B6F-15E0-4C30-B17E-A32B9E41E9E8}" type="pres">
      <dgm:prSet presAssocID="{3E4ED2F2-A3E8-47C5-BA91-AED1308C8FF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2069A4F-00D7-412F-A199-E1501CE72545}" type="pres">
      <dgm:prSet presAssocID="{3E4ED2F2-A3E8-47C5-BA91-AED1308C8FF3}" presName="outerBoxChildren" presStyleCnt="0"/>
      <dgm:spPr/>
    </dgm:pt>
    <dgm:pt modelId="{108B1506-02FA-48FC-A18F-A6836ABCC4B2}" type="pres">
      <dgm:prSet presAssocID="{3E4ED2F2-A3E8-47C5-BA91-AED1308C8FF3}" presName="middleBox" presStyleCnt="0"/>
      <dgm:spPr/>
    </dgm:pt>
    <dgm:pt modelId="{8CAC4BC3-D3D8-40C5-819F-5E9D292997AB}" type="pres">
      <dgm:prSet presAssocID="{3E4ED2F2-A3E8-47C5-BA91-AED1308C8FF3}" presName="middleBoxParent" presStyleLbl="node1" presStyleIdx="1" presStyleCnt="3" custLinFactNeighborX="-660" custLinFactNeighborY="558"/>
      <dgm:spPr/>
      <dgm:t>
        <a:bodyPr/>
        <a:lstStyle/>
        <a:p>
          <a:endParaRPr lang="pt-BR"/>
        </a:p>
      </dgm:t>
    </dgm:pt>
    <dgm:pt modelId="{28FEBAFD-7D0B-401A-909F-B8A8C27E7BFA}" type="pres">
      <dgm:prSet presAssocID="{3E4ED2F2-A3E8-47C5-BA91-AED1308C8FF3}" presName="middleBoxChildren" presStyleCnt="0"/>
      <dgm:spPr/>
    </dgm:pt>
    <dgm:pt modelId="{E1B5E8C4-C802-4EB8-AC59-7261234C440F}" type="pres">
      <dgm:prSet presAssocID="{3E4ED2F2-A3E8-47C5-BA91-AED1308C8FF3}" presName="centerBox" presStyleCnt="0"/>
      <dgm:spPr/>
    </dgm:pt>
    <dgm:pt modelId="{9D7FF7BA-C039-4248-B8FB-E63C06C26FC2}" type="pres">
      <dgm:prSet presAssocID="{3E4ED2F2-A3E8-47C5-BA91-AED1308C8FF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F1B120FA-8539-425B-BA70-DC4491949A84}" type="pres">
      <dgm:prSet presAssocID="{3E4ED2F2-A3E8-47C5-BA91-AED1308C8FF3}" presName="centerBoxChildren" presStyleCnt="0"/>
      <dgm:spPr/>
    </dgm:pt>
    <dgm:pt modelId="{EB951706-D3F9-426E-87B5-C94417183B45}" type="pres">
      <dgm:prSet presAssocID="{5B380CA8-4093-4FD0-863D-E1BF341A4BEB}" presName="c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1B241AB-5B2E-4717-B0E5-14CA2E785DF6}" type="presOf" srcId="{1DA86C11-8CA3-4AA2-A042-09A2289F4E13}" destId="{2FD25B6F-15E0-4C30-B17E-A32B9E41E9E8}" srcOrd="0" destOrd="0" presId="urn:microsoft.com/office/officeart/2005/8/layout/target2"/>
    <dgm:cxn modelId="{BE3EC83D-65FD-4035-A3CE-80978A958845}" srcId="{3E4ED2F2-A3E8-47C5-BA91-AED1308C8FF3}" destId="{AC7D8D23-9AC6-4056-A009-8945278C5E72}" srcOrd="2" destOrd="0" parTransId="{8A0B7240-85EE-4B37-AE7E-AAB97977EFDC}" sibTransId="{0353549A-A293-44A7-BD8A-ED293D781E8D}"/>
    <dgm:cxn modelId="{EBD4AA4C-05B1-41E5-A281-795E4A10E3E4}" srcId="{3E4ED2F2-A3E8-47C5-BA91-AED1308C8FF3}" destId="{1DA86C11-8CA3-4AA2-A042-09A2289F4E13}" srcOrd="0" destOrd="0" parTransId="{2CAED43C-82C5-4150-B919-1CCF0E6D7DC1}" sibTransId="{3C3F4FB9-4276-4EE9-9BDF-A9368B211898}"/>
    <dgm:cxn modelId="{BEAAB964-3195-49BC-8273-2A6A94D14748}" srcId="{AC7D8D23-9AC6-4056-A009-8945278C5E72}" destId="{5B380CA8-4093-4FD0-863D-E1BF341A4BEB}" srcOrd="0" destOrd="0" parTransId="{C71BBCE6-1187-48E3-A442-D8C6CA8C80F7}" sibTransId="{DCAAF5DC-3676-4007-A488-A27996C42B1C}"/>
    <dgm:cxn modelId="{A71AA9C5-E513-4310-8922-1A7266F11B4C}" type="presOf" srcId="{5B380CA8-4093-4FD0-863D-E1BF341A4BEB}" destId="{EB951706-D3F9-426E-87B5-C94417183B45}" srcOrd="0" destOrd="0" presId="urn:microsoft.com/office/officeart/2005/8/layout/target2"/>
    <dgm:cxn modelId="{89FA397B-416E-46EF-94D1-E9ADCBAA5713}" srcId="{3E4ED2F2-A3E8-47C5-BA91-AED1308C8FF3}" destId="{739AECDE-E94B-4D11-AA8C-D58C5CF681FD}" srcOrd="1" destOrd="0" parTransId="{B58315DD-E020-425B-9F97-FF79DE85AD56}" sibTransId="{650874EA-331B-437B-B54A-755EB1832498}"/>
    <dgm:cxn modelId="{6434B3D9-26D1-4A66-AB3A-A5975A54F15B}" type="presOf" srcId="{739AECDE-E94B-4D11-AA8C-D58C5CF681FD}" destId="{8CAC4BC3-D3D8-40C5-819F-5E9D292997AB}" srcOrd="0" destOrd="0" presId="urn:microsoft.com/office/officeart/2005/8/layout/target2"/>
    <dgm:cxn modelId="{7884764B-7A26-4AA1-A838-003E647114C7}" type="presOf" srcId="{3E4ED2F2-A3E8-47C5-BA91-AED1308C8FF3}" destId="{C11E69DD-059A-446D-A3E7-EA7D3E171AB4}" srcOrd="0" destOrd="0" presId="urn:microsoft.com/office/officeart/2005/8/layout/target2"/>
    <dgm:cxn modelId="{7EFD796C-E102-4A8C-9B5F-53E311840589}" type="presOf" srcId="{AC7D8D23-9AC6-4056-A009-8945278C5E72}" destId="{9D7FF7BA-C039-4248-B8FB-E63C06C26FC2}" srcOrd="0" destOrd="0" presId="urn:microsoft.com/office/officeart/2005/8/layout/target2"/>
    <dgm:cxn modelId="{3D2DE2BC-DC75-403D-BB23-D6686C78D09E}" type="presParOf" srcId="{C11E69DD-059A-446D-A3E7-EA7D3E171AB4}" destId="{2B6AC8B6-71B7-4299-A28B-7BD909FD3A40}" srcOrd="0" destOrd="0" presId="urn:microsoft.com/office/officeart/2005/8/layout/target2"/>
    <dgm:cxn modelId="{5CA18592-9CB1-44C8-A89C-C1325CC68959}" type="presParOf" srcId="{2B6AC8B6-71B7-4299-A28B-7BD909FD3A40}" destId="{2FD25B6F-15E0-4C30-B17E-A32B9E41E9E8}" srcOrd="0" destOrd="0" presId="urn:microsoft.com/office/officeart/2005/8/layout/target2"/>
    <dgm:cxn modelId="{D9A102B7-D257-49B9-9B84-82D42F9290BF}" type="presParOf" srcId="{2B6AC8B6-71B7-4299-A28B-7BD909FD3A40}" destId="{42069A4F-00D7-412F-A199-E1501CE72545}" srcOrd="1" destOrd="0" presId="urn:microsoft.com/office/officeart/2005/8/layout/target2"/>
    <dgm:cxn modelId="{F5D78CD0-7942-4E26-B021-5AE8B8F90B73}" type="presParOf" srcId="{C11E69DD-059A-446D-A3E7-EA7D3E171AB4}" destId="{108B1506-02FA-48FC-A18F-A6836ABCC4B2}" srcOrd="1" destOrd="0" presId="urn:microsoft.com/office/officeart/2005/8/layout/target2"/>
    <dgm:cxn modelId="{096211E9-1807-47F5-821F-3BA8E5D0E60E}" type="presParOf" srcId="{108B1506-02FA-48FC-A18F-A6836ABCC4B2}" destId="{8CAC4BC3-D3D8-40C5-819F-5E9D292997AB}" srcOrd="0" destOrd="0" presId="urn:microsoft.com/office/officeart/2005/8/layout/target2"/>
    <dgm:cxn modelId="{CEDC088F-74A0-4758-9AF6-3EBCD22001B4}" type="presParOf" srcId="{108B1506-02FA-48FC-A18F-A6836ABCC4B2}" destId="{28FEBAFD-7D0B-401A-909F-B8A8C27E7BFA}" srcOrd="1" destOrd="0" presId="urn:microsoft.com/office/officeart/2005/8/layout/target2"/>
    <dgm:cxn modelId="{320B8B97-8DA0-4670-917E-AAABD0CD1A38}" type="presParOf" srcId="{C11E69DD-059A-446D-A3E7-EA7D3E171AB4}" destId="{E1B5E8C4-C802-4EB8-AC59-7261234C440F}" srcOrd="2" destOrd="0" presId="urn:microsoft.com/office/officeart/2005/8/layout/target2"/>
    <dgm:cxn modelId="{8AD3674F-F807-4699-854A-856A0B4F2430}" type="presParOf" srcId="{E1B5E8C4-C802-4EB8-AC59-7261234C440F}" destId="{9D7FF7BA-C039-4248-B8FB-E63C06C26FC2}" srcOrd="0" destOrd="0" presId="urn:microsoft.com/office/officeart/2005/8/layout/target2"/>
    <dgm:cxn modelId="{F84C3BCE-E916-40D6-9182-5E9D4BF4FF9F}" type="presParOf" srcId="{E1B5E8C4-C802-4EB8-AC59-7261234C440F}" destId="{F1B120FA-8539-425B-BA70-DC4491949A84}" srcOrd="1" destOrd="0" presId="urn:microsoft.com/office/officeart/2005/8/layout/target2"/>
    <dgm:cxn modelId="{6A606D71-64B9-40FA-A197-2F0C3EB5034E}" type="presParOf" srcId="{F1B120FA-8539-425B-BA70-DC4491949A84}" destId="{EB951706-D3F9-426E-87B5-C94417183B45}" srcOrd="0" destOrd="0" presId="urn:microsoft.com/office/officeart/2005/8/layout/target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139966" y="-2045637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-5400000">
        <a:off x="2972954" y="167810"/>
        <a:ext cx="5238815" cy="858354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58044"/>
        <a:ext cx="2856865" cy="1072942"/>
      </dsp:txXfrm>
    </dsp:sp>
    <dsp:sp modelId="{76D300D9-3977-4D02-95E9-3905CCACBD1B}">
      <dsp:nvSpPr>
        <dsp:cNvPr id="0" name=""/>
        <dsp:cNvSpPr/>
      </dsp:nvSpPr>
      <dsp:spPr>
        <a:xfrm rot="5400000">
          <a:off x="5139966" y="-797155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-5400000">
        <a:off x="2972954" y="1416292"/>
        <a:ext cx="5238815" cy="858354"/>
      </dsp:txXfrm>
    </dsp:sp>
    <dsp:sp modelId="{1C4CF5AE-B0A9-4E79-99D0-8192DD361FD5}">
      <dsp:nvSpPr>
        <dsp:cNvPr id="0" name=""/>
        <dsp:cNvSpPr/>
      </dsp:nvSpPr>
      <dsp:spPr>
        <a:xfrm>
          <a:off x="0" y="1250954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1308998"/>
        <a:ext cx="2856865" cy="1072942"/>
      </dsp:txXfrm>
    </dsp:sp>
    <dsp:sp modelId="{7991AEF3-84F5-4F2F-9A87-D93011516A86}">
      <dsp:nvSpPr>
        <dsp:cNvPr id="0" name=""/>
        <dsp:cNvSpPr/>
      </dsp:nvSpPr>
      <dsp:spPr>
        <a:xfrm rot="5400000">
          <a:off x="5139966" y="451326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-5400000">
        <a:off x="2972954" y="2664774"/>
        <a:ext cx="5238815" cy="858354"/>
      </dsp:txXfrm>
    </dsp:sp>
    <dsp:sp modelId="{DE3A8CA3-F5E7-47D6-9409-0DAEFC3883C5}">
      <dsp:nvSpPr>
        <dsp:cNvPr id="0" name=""/>
        <dsp:cNvSpPr/>
      </dsp:nvSpPr>
      <dsp:spPr>
        <a:xfrm>
          <a:off x="0" y="2499436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2557480"/>
        <a:ext cx="2856865" cy="1072942"/>
      </dsp:txXfrm>
    </dsp:sp>
    <dsp:sp modelId="{232E8D04-E732-492E-A284-139D99DFE02C}">
      <dsp:nvSpPr>
        <dsp:cNvPr id="0" name=""/>
        <dsp:cNvSpPr/>
      </dsp:nvSpPr>
      <dsp:spPr>
        <a:xfrm rot="5400000">
          <a:off x="5139966" y="1699808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r>
            <a:rPr lang="pt-BR" sz="1600" kern="1200" dirty="0" smtClean="0"/>
            <a:t> (</a:t>
          </a:r>
          <a:r>
            <a:rPr lang="pt-BR" sz="800" kern="1200" dirty="0" smtClean="0"/>
            <a:t>Tecnologias da Informação e Comunicação colaborativas)</a:t>
          </a:r>
          <a:endParaRPr lang="pt-BR" sz="800" kern="1200" dirty="0"/>
        </a:p>
      </dsp:txBody>
      <dsp:txXfrm rot="-5400000">
        <a:off x="2972954" y="3913256"/>
        <a:ext cx="5238815" cy="858354"/>
      </dsp:txXfrm>
    </dsp:sp>
    <dsp:sp modelId="{F985ABD3-DA1F-4E90-952D-1C16820F198E}">
      <dsp:nvSpPr>
        <dsp:cNvPr id="0" name=""/>
        <dsp:cNvSpPr/>
      </dsp:nvSpPr>
      <dsp:spPr>
        <a:xfrm>
          <a:off x="0" y="3747918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58044" y="3805962"/>
        <a:ext cx="2856865" cy="107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6EA6-0081-4BE7-88AC-DA923A48049B}">
      <dsp:nvSpPr>
        <dsp:cNvPr id="0" name=""/>
        <dsp:cNvSpPr/>
      </dsp:nvSpPr>
      <dsp:spPr>
        <a:xfrm>
          <a:off x="0" y="0"/>
          <a:ext cx="8929718" cy="5018109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389461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Cenário atual</a:t>
          </a:r>
          <a:endParaRPr lang="pt-BR" sz="4400" b="1" kern="1200" dirty="0">
            <a:latin typeface="+mn-lt"/>
          </a:endParaRPr>
        </a:p>
      </dsp:txBody>
      <dsp:txXfrm>
        <a:off x="124929" y="124929"/>
        <a:ext cx="8679860" cy="4768251"/>
      </dsp:txXfrm>
    </dsp:sp>
    <dsp:sp modelId="{55454349-EAF4-470E-BBAA-D434698917ED}">
      <dsp:nvSpPr>
        <dsp:cNvPr id="0" name=""/>
        <dsp:cNvSpPr/>
      </dsp:nvSpPr>
      <dsp:spPr>
        <a:xfrm>
          <a:off x="218039" y="1231532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Dificuldades no controles de atividades</a:t>
          </a:r>
          <a:endParaRPr lang="pt-BR" sz="1600" b="1" kern="1200" dirty="0"/>
        </a:p>
      </dsp:txBody>
      <dsp:txXfrm>
        <a:off x="697411" y="1231532"/>
        <a:ext cx="1917486" cy="1103272"/>
      </dsp:txXfrm>
    </dsp:sp>
    <dsp:sp modelId="{10DC5E61-068F-4913-9663-325D256495C3}">
      <dsp:nvSpPr>
        <dsp:cNvPr id="0" name=""/>
        <dsp:cNvSpPr/>
      </dsp:nvSpPr>
      <dsp:spPr>
        <a:xfrm>
          <a:off x="218039" y="2446306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Falta de uma base de dados referencia </a:t>
          </a:r>
          <a:endParaRPr lang="pt-BR" sz="1600" b="1" kern="1200" dirty="0"/>
        </a:p>
      </dsp:txBody>
      <dsp:txXfrm>
        <a:off x="697411" y="2446306"/>
        <a:ext cx="1917486" cy="1103272"/>
      </dsp:txXfrm>
    </dsp:sp>
    <dsp:sp modelId="{F8CD597C-AF41-4911-8CDE-B209DEFA8EFC}">
      <dsp:nvSpPr>
        <dsp:cNvPr id="0" name=""/>
        <dsp:cNvSpPr/>
      </dsp:nvSpPr>
      <dsp:spPr>
        <a:xfrm>
          <a:off x="218039" y="3661080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Excesso de processos manuais</a:t>
          </a:r>
          <a:endParaRPr lang="pt-BR" sz="1600" b="1" kern="1200" dirty="0"/>
        </a:p>
      </dsp:txBody>
      <dsp:txXfrm>
        <a:off x="697411" y="3661080"/>
        <a:ext cx="1917486" cy="1103272"/>
      </dsp:txXfrm>
    </dsp:sp>
    <dsp:sp modelId="{51DE05A1-F310-4AD4-BD2A-E814179084C5}">
      <dsp:nvSpPr>
        <dsp:cNvPr id="0" name=""/>
        <dsp:cNvSpPr/>
      </dsp:nvSpPr>
      <dsp:spPr>
        <a:xfrm>
          <a:off x="3197835" y="1303335"/>
          <a:ext cx="5565422" cy="363769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2230549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Conseqüências</a:t>
          </a:r>
          <a:endParaRPr lang="pt-BR" sz="4400" b="1" kern="1200" dirty="0">
            <a:latin typeface="+mn-lt"/>
          </a:endParaRPr>
        </a:p>
      </dsp:txBody>
      <dsp:txXfrm>
        <a:off x="3309707" y="1415207"/>
        <a:ext cx="5341678" cy="3413948"/>
      </dsp:txXfrm>
    </dsp:sp>
    <dsp:sp modelId="{7FBFBAC4-2975-4795-ADC7-4B54CCBAEAB1}">
      <dsp:nvSpPr>
        <dsp:cNvPr id="0" name=""/>
        <dsp:cNvSpPr/>
      </dsp:nvSpPr>
      <dsp:spPr>
        <a:xfrm>
          <a:off x="3358429" y="3050602"/>
          <a:ext cx="2518495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/>
            <a:t>Fragmentação de  históricos de dados</a:t>
          </a:r>
          <a:endParaRPr lang="pt-BR" sz="1600" kern="1200" dirty="0"/>
        </a:p>
      </dsp:txBody>
      <dsp:txXfrm>
        <a:off x="3778178" y="3050602"/>
        <a:ext cx="1678997" cy="1128117"/>
      </dsp:txXfrm>
    </dsp:sp>
    <dsp:sp modelId="{C233A43E-286F-4E8D-BC0D-A6E7625559B2}">
      <dsp:nvSpPr>
        <dsp:cNvPr id="0" name=""/>
        <dsp:cNvSpPr/>
      </dsp:nvSpPr>
      <dsp:spPr>
        <a:xfrm>
          <a:off x="5959655" y="3017850"/>
          <a:ext cx="2568067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Consultas  com pouco ou nenhum sucesso</a:t>
          </a:r>
          <a:endParaRPr lang="pt-BR" sz="1600" b="1" kern="1200" dirty="0"/>
        </a:p>
      </dsp:txBody>
      <dsp:txXfrm>
        <a:off x="6387666" y="3017850"/>
        <a:ext cx="1712045" cy="1128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9378" y="443677"/>
          <a:ext cx="1869357" cy="24276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Interligar 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9378" y="443677"/>
        <a:ext cx="1869357" cy="974502"/>
      </dsp:txXfrm>
    </dsp:sp>
    <dsp:sp modelId="{A64C8272-FC1A-4572-A0B1-A3C36EACD2B6}">
      <dsp:nvSpPr>
        <dsp:cNvPr id="0" name=""/>
        <dsp:cNvSpPr/>
      </dsp:nvSpPr>
      <dsp:spPr>
        <a:xfrm>
          <a:off x="222491" y="1290110"/>
          <a:ext cx="2369328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Pastorais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Compartilhamento de dados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291886" y="1359505"/>
        <a:ext cx="2230538" cy="2663585"/>
      </dsp:txXfrm>
    </dsp:sp>
    <dsp:sp modelId="{330F8E89-32DF-4BC4-AED2-91D2D7CB94C5}">
      <dsp:nvSpPr>
        <dsp:cNvPr id="0" name=""/>
        <dsp:cNvSpPr/>
      </dsp:nvSpPr>
      <dsp:spPr>
        <a:xfrm rot="22739">
          <a:off x="2065328" y="498196"/>
          <a:ext cx="673188" cy="599081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>
        <a:off x="2065330" y="617418"/>
        <a:ext cx="493464" cy="359449"/>
      </dsp:txXfrm>
    </dsp:sp>
    <dsp:sp modelId="{D6C82472-F7A1-44F8-BE16-C0E2E40E0D6B}">
      <dsp:nvSpPr>
        <dsp:cNvPr id="0" name=""/>
        <dsp:cNvSpPr/>
      </dsp:nvSpPr>
      <dsp:spPr>
        <a:xfrm>
          <a:off x="3021112" y="467936"/>
          <a:ext cx="1855319" cy="23841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Padronizar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3021112" y="467936"/>
        <a:ext cx="1855319" cy="965733"/>
      </dsp:txXfrm>
    </dsp:sp>
    <dsp:sp modelId="{3E47BC9E-87C0-4D93-83F4-A810B62AEF07}">
      <dsp:nvSpPr>
        <dsp:cNvPr id="0" name=""/>
        <dsp:cNvSpPr/>
      </dsp:nvSpPr>
      <dsp:spPr>
        <a:xfrm>
          <a:off x="3206744" y="1281585"/>
          <a:ext cx="2502760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Emissão Documentos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Consultas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3280047" y="1354888"/>
        <a:ext cx="2356154" cy="2655769"/>
      </dsp:txXfrm>
    </dsp:sp>
    <dsp:sp modelId="{1390A124-BEDA-4A49-9B1B-0ED2FB571A6C}">
      <dsp:nvSpPr>
        <dsp:cNvPr id="0" name=""/>
        <dsp:cNvSpPr/>
      </dsp:nvSpPr>
      <dsp:spPr>
        <a:xfrm rot="31352">
          <a:off x="5087947" y="555553"/>
          <a:ext cx="737416" cy="620000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>
        <a:off x="5087951" y="678705"/>
        <a:ext cx="551416" cy="372000"/>
      </dsp:txXfrm>
    </dsp:sp>
    <dsp:sp modelId="{944B484B-F688-4CFA-A4FB-08B237CA5903}">
      <dsp:nvSpPr>
        <dsp:cNvPr id="0" name=""/>
        <dsp:cNvSpPr/>
      </dsp:nvSpPr>
      <dsp:spPr>
        <a:xfrm>
          <a:off x="6067404" y="506689"/>
          <a:ext cx="2055167" cy="22858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Facilitar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6067404" y="506689"/>
        <a:ext cx="2055167" cy="945616"/>
      </dsp:txXfrm>
    </dsp:sp>
    <dsp:sp modelId="{1993AEF3-68C8-4F83-9F1E-D1B7B5B4963C}">
      <dsp:nvSpPr>
        <dsp:cNvPr id="0" name=""/>
        <dsp:cNvSpPr/>
      </dsp:nvSpPr>
      <dsp:spPr>
        <a:xfrm>
          <a:off x="6202340" y="1260713"/>
          <a:ext cx="2475081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Comunicação 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Registros de atividades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Interação entre grupos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274833" y="1333206"/>
        <a:ext cx="2330095" cy="2657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81FDC-FE23-46E1-83D8-467212E5D635}">
      <dsp:nvSpPr>
        <dsp:cNvPr id="0" name=""/>
        <dsp:cNvSpPr/>
      </dsp:nvSpPr>
      <dsp:spPr>
        <a:xfrm>
          <a:off x="11980" y="921402"/>
          <a:ext cx="1965322" cy="1083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Base de dados </a:t>
          </a:r>
          <a:endParaRPr lang="pt-BR" sz="1800" kern="1200" dirty="0"/>
        </a:p>
      </dsp:txBody>
      <dsp:txXfrm>
        <a:off x="11980" y="921402"/>
        <a:ext cx="1965322" cy="722146"/>
      </dsp:txXfrm>
    </dsp:sp>
    <dsp:sp modelId="{1783A185-A351-47B7-938E-04682AAF5F45}">
      <dsp:nvSpPr>
        <dsp:cNvPr id="0" name=""/>
        <dsp:cNvSpPr/>
      </dsp:nvSpPr>
      <dsp:spPr>
        <a:xfrm>
          <a:off x="91216" y="1656186"/>
          <a:ext cx="2156934" cy="1315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Ambiente de servidor de dados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129734" y="1694704"/>
        <a:ext cx="2079898" cy="1238051"/>
      </dsp:txXfrm>
    </dsp:sp>
    <dsp:sp modelId="{0D8DDBC3-04F3-45D7-8C4C-0A1114F238CC}">
      <dsp:nvSpPr>
        <dsp:cNvPr id="0" name=""/>
        <dsp:cNvSpPr/>
      </dsp:nvSpPr>
      <dsp:spPr>
        <a:xfrm rot="41298">
          <a:off x="2234840" y="939715"/>
          <a:ext cx="60331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2234845" y="1025868"/>
        <a:ext cx="472916" cy="260806"/>
      </dsp:txXfrm>
    </dsp:sp>
    <dsp:sp modelId="{D9CF8E2C-C537-4466-ABF3-2D697D4B73B4}">
      <dsp:nvSpPr>
        <dsp:cNvPr id="0" name=""/>
        <dsp:cNvSpPr/>
      </dsp:nvSpPr>
      <dsp:spPr>
        <a:xfrm>
          <a:off x="3115559" y="936104"/>
          <a:ext cx="1854510" cy="1148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Aplicação</a:t>
          </a:r>
          <a:endParaRPr lang="pt-BR" sz="1800" b="1" kern="1200" dirty="0"/>
        </a:p>
      </dsp:txBody>
      <dsp:txXfrm>
        <a:off x="3115559" y="936104"/>
        <a:ext cx="1854510" cy="765982"/>
      </dsp:txXfrm>
    </dsp:sp>
    <dsp:sp modelId="{19F101B7-1293-49A5-B6A7-13A570F8EC9D}">
      <dsp:nvSpPr>
        <dsp:cNvPr id="0" name=""/>
        <dsp:cNvSpPr/>
      </dsp:nvSpPr>
      <dsp:spPr>
        <a:xfrm>
          <a:off x="3328051" y="1683840"/>
          <a:ext cx="2156934" cy="1279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Processa  solicitações de usuário</a:t>
          </a:r>
          <a:endParaRPr lang="pt-BR" sz="1800" b="1" kern="1200" dirty="0"/>
        </a:p>
      </dsp:txBody>
      <dsp:txXfrm>
        <a:off x="3365518" y="1721307"/>
        <a:ext cx="2082000" cy="1204269"/>
      </dsp:txXfrm>
    </dsp:sp>
    <dsp:sp modelId="{99D445AC-4F8A-47EC-8411-131EBEC8B388}">
      <dsp:nvSpPr>
        <dsp:cNvPr id="0" name=""/>
        <dsp:cNvSpPr/>
      </dsp:nvSpPr>
      <dsp:spPr>
        <a:xfrm rot="21599674">
          <a:off x="5256605" y="936135"/>
          <a:ext cx="628779" cy="434678"/>
        </a:xfrm>
        <a:prstGeom prst="lef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5256605" y="1023077"/>
        <a:ext cx="498376" cy="260806"/>
      </dsp:txXfrm>
    </dsp:sp>
    <dsp:sp modelId="{E3EB19EC-0F94-4E9B-9DC0-EA9F269A84F3}">
      <dsp:nvSpPr>
        <dsp:cNvPr id="0" name=""/>
        <dsp:cNvSpPr/>
      </dsp:nvSpPr>
      <dsp:spPr>
        <a:xfrm>
          <a:off x="6194198" y="936104"/>
          <a:ext cx="1745897" cy="1148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Usuário</a:t>
          </a:r>
          <a:endParaRPr lang="pt-BR" sz="1800" b="1" kern="1200" dirty="0"/>
        </a:p>
      </dsp:txBody>
      <dsp:txXfrm>
        <a:off x="6194198" y="936104"/>
        <a:ext cx="1745897" cy="765407"/>
      </dsp:txXfrm>
    </dsp:sp>
    <dsp:sp modelId="{D3586C2A-A6CA-4EF7-ABFF-52B7F857613F}">
      <dsp:nvSpPr>
        <dsp:cNvPr id="0" name=""/>
        <dsp:cNvSpPr/>
      </dsp:nvSpPr>
      <dsp:spPr>
        <a:xfrm>
          <a:off x="6338224" y="1656188"/>
          <a:ext cx="2156934" cy="1280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b="1" kern="1200" dirty="0" smtClean="0"/>
            <a:t>Dispositivo de conexão com sistema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6375741" y="1693705"/>
        <a:ext cx="2081900" cy="1205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3E4C7-8057-4579-B356-D9461424C263}">
      <dsp:nvSpPr>
        <dsp:cNvPr id="0" name=""/>
        <dsp:cNvSpPr/>
      </dsp:nvSpPr>
      <dsp:spPr>
        <a:xfrm>
          <a:off x="2448279" y="1837770"/>
          <a:ext cx="1799532" cy="1396556"/>
        </a:xfrm>
        <a:prstGeom prst="hexagon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FFFF00"/>
              </a:solidFill>
            </a:rPr>
            <a:t>Paróquia</a:t>
          </a:r>
          <a:endParaRPr lang="pt-BR" sz="2400" b="1" kern="1200" dirty="0">
            <a:solidFill>
              <a:srgbClr val="FFFF00"/>
            </a:solidFill>
          </a:endParaRPr>
        </a:p>
      </dsp:txBody>
      <dsp:txXfrm>
        <a:off x="2714620" y="2044468"/>
        <a:ext cx="1266850" cy="983160"/>
      </dsp:txXfrm>
    </dsp:sp>
    <dsp:sp modelId="{DB1550D9-ABF3-4F2B-8E67-E1CEA10516E4}">
      <dsp:nvSpPr>
        <dsp:cNvPr id="0" name=""/>
        <dsp:cNvSpPr/>
      </dsp:nvSpPr>
      <dsp:spPr>
        <a:xfrm rot="16200000">
          <a:off x="3157858" y="1628812"/>
          <a:ext cx="380374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80374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38536" y="1638074"/>
        <a:ext cx="19018" cy="19018"/>
      </dsp:txXfrm>
    </dsp:sp>
    <dsp:sp modelId="{1BA1A60B-DB91-42A4-8A23-386BD88E7249}">
      <dsp:nvSpPr>
        <dsp:cNvPr id="0" name=""/>
        <dsp:cNvSpPr/>
      </dsp:nvSpPr>
      <dsp:spPr>
        <a:xfrm>
          <a:off x="2284868" y="-22324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Ação solidária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596265" y="194376"/>
        <a:ext cx="1503560" cy="1046320"/>
      </dsp:txXfrm>
    </dsp:sp>
    <dsp:sp modelId="{5301AC84-2576-4645-A3A5-CD1FD68C0D58}">
      <dsp:nvSpPr>
        <dsp:cNvPr id="0" name=""/>
        <dsp:cNvSpPr/>
      </dsp:nvSpPr>
      <dsp:spPr>
        <a:xfrm rot="29997">
          <a:off x="4247749" y="2526534"/>
          <a:ext cx="32207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2207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400736" y="2537253"/>
        <a:ext cx="16103" cy="16103"/>
      </dsp:txXfrm>
    </dsp:sp>
    <dsp:sp modelId="{EE3E81F8-67F5-4149-A111-7181108DA414}">
      <dsp:nvSpPr>
        <dsp:cNvPr id="0" name=""/>
        <dsp:cNvSpPr/>
      </dsp:nvSpPr>
      <dsp:spPr>
        <a:xfrm>
          <a:off x="4569737" y="1816126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Catequese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4881134" y="2032826"/>
        <a:ext cx="1503560" cy="1046320"/>
      </dsp:txXfrm>
    </dsp:sp>
    <dsp:sp modelId="{E257CB2D-EE0D-470B-B5D3-13291BA657E1}">
      <dsp:nvSpPr>
        <dsp:cNvPr id="0" name=""/>
        <dsp:cNvSpPr/>
      </dsp:nvSpPr>
      <dsp:spPr>
        <a:xfrm rot="5400000">
          <a:off x="3157858" y="3405743"/>
          <a:ext cx="380374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80374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338536" y="3415004"/>
        <a:ext cx="19018" cy="19018"/>
      </dsp:txXfrm>
    </dsp:sp>
    <dsp:sp modelId="{863E9C95-4D35-4D80-8FF7-E34BA1AF170C}">
      <dsp:nvSpPr>
        <dsp:cNvPr id="0" name=""/>
        <dsp:cNvSpPr/>
      </dsp:nvSpPr>
      <dsp:spPr>
        <a:xfrm>
          <a:off x="2284868" y="3614701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?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596265" y="3831401"/>
        <a:ext cx="1503560" cy="1046320"/>
      </dsp:txXfrm>
    </dsp:sp>
    <dsp:sp modelId="{20417B74-94E5-4840-BF37-972B8D6C451B}">
      <dsp:nvSpPr>
        <dsp:cNvPr id="0" name=""/>
        <dsp:cNvSpPr/>
      </dsp:nvSpPr>
      <dsp:spPr>
        <a:xfrm rot="10770013">
          <a:off x="2126264" y="2526531"/>
          <a:ext cx="32207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32207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800000">
        <a:off x="2279251" y="2537250"/>
        <a:ext cx="16103" cy="16103"/>
      </dsp:txXfrm>
    </dsp:sp>
    <dsp:sp modelId="{6B362DF4-5D96-4089-A9F0-D02ED909FA49}">
      <dsp:nvSpPr>
        <dsp:cNvPr id="0" name=""/>
        <dsp:cNvSpPr/>
      </dsp:nvSpPr>
      <dsp:spPr>
        <a:xfrm>
          <a:off x="0" y="1816119"/>
          <a:ext cx="2126354" cy="1479720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Pastoral familiar	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311397" y="2032819"/>
        <a:ext cx="1503560" cy="1046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F1855-482B-4A4E-84C7-6FF125D8A3C1}">
      <dsp:nvSpPr>
        <dsp:cNvPr id="0" name=""/>
        <dsp:cNvSpPr/>
      </dsp:nvSpPr>
      <dsp:spPr>
        <a:xfrm>
          <a:off x="2955212" y="2251032"/>
          <a:ext cx="951960" cy="1624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5980" y="0"/>
              </a:lnTo>
              <a:lnTo>
                <a:pt x="475980" y="1624755"/>
              </a:lnTo>
              <a:lnTo>
                <a:pt x="951960" y="16247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3384115" y="3016332"/>
        <a:ext cx="94154" cy="94154"/>
      </dsp:txXfrm>
    </dsp:sp>
    <dsp:sp modelId="{D43D81EB-6B2A-414A-8748-88477AEE0AEA}">
      <dsp:nvSpPr>
        <dsp:cNvPr id="0" name=""/>
        <dsp:cNvSpPr/>
      </dsp:nvSpPr>
      <dsp:spPr>
        <a:xfrm>
          <a:off x="2955212" y="2191256"/>
          <a:ext cx="951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9775"/>
              </a:moveTo>
              <a:lnTo>
                <a:pt x="475980" y="59775"/>
              </a:lnTo>
              <a:lnTo>
                <a:pt x="475980" y="45720"/>
              </a:lnTo>
              <a:lnTo>
                <a:pt x="951960" y="45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407391" y="2213175"/>
        <a:ext cx="47603" cy="47603"/>
      </dsp:txXfrm>
    </dsp:sp>
    <dsp:sp modelId="{26C99488-3B26-40BD-94E0-5A908B3918BB}">
      <dsp:nvSpPr>
        <dsp:cNvPr id="0" name=""/>
        <dsp:cNvSpPr/>
      </dsp:nvSpPr>
      <dsp:spPr>
        <a:xfrm>
          <a:off x="2955212" y="650173"/>
          <a:ext cx="951960" cy="1600858"/>
        </a:xfrm>
        <a:custGeom>
          <a:avLst/>
          <a:gdLst/>
          <a:ahLst/>
          <a:cxnLst/>
          <a:rect l="0" t="0" r="0" b="0"/>
          <a:pathLst>
            <a:path>
              <a:moveTo>
                <a:pt x="0" y="1600858"/>
              </a:moveTo>
              <a:lnTo>
                <a:pt x="475980" y="1600858"/>
              </a:lnTo>
              <a:lnTo>
                <a:pt x="475980" y="0"/>
              </a:lnTo>
              <a:lnTo>
                <a:pt x="95196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3384630" y="1404040"/>
        <a:ext cx="93125" cy="93125"/>
      </dsp:txXfrm>
    </dsp:sp>
    <dsp:sp modelId="{1DF628C6-C978-4B81-90CD-B8B6819C9FA5}">
      <dsp:nvSpPr>
        <dsp:cNvPr id="0" name=""/>
        <dsp:cNvSpPr/>
      </dsp:nvSpPr>
      <dsp:spPr>
        <a:xfrm>
          <a:off x="162740" y="938753"/>
          <a:ext cx="2960386" cy="262455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Cadastros de pessoas</a:t>
          </a:r>
          <a:endParaRPr lang="pt-BR" sz="3200" b="1" kern="1200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sp:txBody>
      <dsp:txXfrm>
        <a:off x="162740" y="938753"/>
        <a:ext cx="2960386" cy="2624557"/>
      </dsp:txXfrm>
    </dsp:sp>
    <dsp:sp modelId="{B4B56612-26B6-4348-87B4-08B7F0BEFEC7}">
      <dsp:nvSpPr>
        <dsp:cNvPr id="0" name=""/>
        <dsp:cNvSpPr/>
      </dsp:nvSpPr>
      <dsp:spPr>
        <a:xfrm>
          <a:off x="3907173" y="0"/>
          <a:ext cx="4276449" cy="130034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Envolvidos </a:t>
          </a:r>
          <a:endParaRPr lang="pt-BR" sz="2800" b="1" kern="1200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sp:txBody>
      <dsp:txXfrm>
        <a:off x="3907173" y="0"/>
        <a:ext cx="4276449" cy="1300347"/>
      </dsp:txXfrm>
    </dsp:sp>
    <dsp:sp modelId="{20B29C5E-FE0D-45B7-826F-8AEA1F9F1317}">
      <dsp:nvSpPr>
        <dsp:cNvPr id="0" name=""/>
        <dsp:cNvSpPr/>
      </dsp:nvSpPr>
      <dsp:spPr>
        <a:xfrm>
          <a:off x="3907173" y="1586802"/>
          <a:ext cx="4276421" cy="130034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Alunos</a:t>
          </a:r>
          <a:endParaRPr lang="pt-BR" sz="2800" b="1" kern="1200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sp:txBody>
      <dsp:txXfrm>
        <a:off x="3907173" y="1586802"/>
        <a:ext cx="4276421" cy="1300347"/>
      </dsp:txXfrm>
    </dsp:sp>
    <dsp:sp modelId="{F1834BA5-EF06-41F9-8E0B-5C02A4DBBDA3}">
      <dsp:nvSpPr>
        <dsp:cNvPr id="0" name=""/>
        <dsp:cNvSpPr/>
      </dsp:nvSpPr>
      <dsp:spPr>
        <a:xfrm>
          <a:off x="3907173" y="3225614"/>
          <a:ext cx="4276421" cy="130034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solidFill>
                  <a:srgbClr val="7030A0"/>
                </a:solidFill>
              </a:ln>
              <a:solidFill>
                <a:srgbClr val="002060"/>
              </a:solidFill>
            </a:rPr>
            <a:t>Fornecedores</a:t>
          </a:r>
          <a:endParaRPr lang="pt-BR" sz="2800" b="1" kern="1200" dirty="0">
            <a:ln>
              <a:solidFill>
                <a:srgbClr val="7030A0"/>
              </a:solidFill>
            </a:ln>
            <a:solidFill>
              <a:srgbClr val="002060"/>
            </a:solidFill>
          </a:endParaRPr>
        </a:p>
      </dsp:txBody>
      <dsp:txXfrm>
        <a:off x="3907173" y="3225614"/>
        <a:ext cx="4276421" cy="13003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25B6F-15E0-4C30-B17E-A32B9E41E9E8}">
      <dsp:nvSpPr>
        <dsp:cNvPr id="0" name=""/>
        <dsp:cNvSpPr/>
      </dsp:nvSpPr>
      <dsp:spPr>
        <a:xfrm>
          <a:off x="0" y="0"/>
          <a:ext cx="8686800" cy="5115197"/>
        </a:xfrm>
        <a:prstGeom prst="roundRect">
          <a:avLst>
            <a:gd name="adj" fmla="val 8500"/>
          </a:avLst>
        </a:prstGeom>
        <a:solidFill>
          <a:srgbClr val="FFFF00">
            <a:alpha val="6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3969961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rgbClr val="0070C0"/>
              </a:solidFill>
            </a:rPr>
            <a:t>Definição de prioridades?</a:t>
          </a:r>
          <a:endParaRPr lang="pt-BR" sz="2800" b="1" kern="1200" dirty="0">
            <a:solidFill>
              <a:srgbClr val="0070C0"/>
            </a:solidFill>
          </a:endParaRPr>
        </a:p>
      </dsp:txBody>
      <dsp:txXfrm>
        <a:off x="127346" y="127346"/>
        <a:ext cx="8432108" cy="4860505"/>
      </dsp:txXfrm>
    </dsp:sp>
    <dsp:sp modelId="{8CAC4BC3-D3D8-40C5-819F-5E9D292997AB}">
      <dsp:nvSpPr>
        <dsp:cNvPr id="0" name=""/>
        <dsp:cNvSpPr/>
      </dsp:nvSpPr>
      <dsp:spPr>
        <a:xfrm>
          <a:off x="162703" y="1298779"/>
          <a:ext cx="8252460" cy="3580637"/>
        </a:xfrm>
        <a:prstGeom prst="roundRect">
          <a:avLst>
            <a:gd name="adj" fmla="val 10500"/>
          </a:avLst>
        </a:prstGeom>
        <a:solidFill>
          <a:schemeClr val="bg2">
            <a:lumMod val="75000"/>
            <a:alpha val="73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2273705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rgbClr val="0070C0"/>
              </a:solidFill>
            </a:rPr>
            <a:t>Levantamento de requisitos?</a:t>
          </a:r>
          <a:endParaRPr lang="pt-BR" sz="2800" b="1" kern="1200" dirty="0">
            <a:solidFill>
              <a:srgbClr val="0070C0"/>
            </a:solidFill>
          </a:endParaRPr>
        </a:p>
      </dsp:txBody>
      <dsp:txXfrm>
        <a:off x="272820" y="1408896"/>
        <a:ext cx="8032226" cy="3360403"/>
      </dsp:txXfrm>
    </dsp:sp>
    <dsp:sp modelId="{9D7FF7BA-C039-4248-B8FB-E63C06C26FC2}">
      <dsp:nvSpPr>
        <dsp:cNvPr id="0" name=""/>
        <dsp:cNvSpPr/>
      </dsp:nvSpPr>
      <dsp:spPr>
        <a:xfrm>
          <a:off x="434340" y="2557598"/>
          <a:ext cx="7818120" cy="2046078"/>
        </a:xfrm>
        <a:prstGeom prst="roundRect">
          <a:avLst>
            <a:gd name="adj" fmla="val 10500"/>
          </a:avLst>
        </a:prstGeom>
        <a:solidFill>
          <a:srgbClr val="92D050">
            <a:alpha val="16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154898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solidFill>
                <a:srgbClr val="0070C0"/>
              </a:solidFill>
            </a:rPr>
            <a:t>Implementação e testes?</a:t>
          </a:r>
          <a:endParaRPr lang="pt-BR" sz="2800" kern="1200" dirty="0">
            <a:solidFill>
              <a:srgbClr val="0070C0"/>
            </a:solidFill>
          </a:endParaRPr>
        </a:p>
      </dsp:txBody>
      <dsp:txXfrm>
        <a:off x="497264" y="2620522"/>
        <a:ext cx="7692272" cy="1920230"/>
      </dsp:txXfrm>
    </dsp:sp>
    <dsp:sp modelId="{EB951706-D3F9-426E-87B5-C94417183B45}">
      <dsp:nvSpPr>
        <dsp:cNvPr id="0" name=""/>
        <dsp:cNvSpPr/>
      </dsp:nvSpPr>
      <dsp:spPr>
        <a:xfrm>
          <a:off x="629793" y="3478333"/>
          <a:ext cx="7427214" cy="920735"/>
        </a:xfrm>
        <a:prstGeom prst="roundRect">
          <a:avLst>
            <a:gd name="adj" fmla="val 10500"/>
          </a:avLst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ln>
                <a:noFill/>
              </a:ln>
              <a:solidFill>
                <a:srgbClr val="0070C0"/>
              </a:solidFill>
            </a:rPr>
            <a:t>Implantação!</a:t>
          </a:r>
          <a:endParaRPr lang="pt-BR" sz="2800" b="1" kern="1200" dirty="0">
            <a:ln>
              <a:noFill/>
            </a:ln>
            <a:solidFill>
              <a:srgbClr val="0070C0"/>
            </a:solidFill>
          </a:endParaRPr>
        </a:p>
      </dsp:txBody>
      <dsp:txXfrm>
        <a:off x="658109" y="3506649"/>
        <a:ext cx="7370582" cy="864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05/09/2014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  <p:pic>
        <p:nvPicPr>
          <p:cNvPr id="7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44314" b="31388"/>
          <a:stretch>
            <a:fillRect/>
          </a:stretch>
        </p:blipFill>
        <p:spPr>
          <a:xfrm>
            <a:off x="683568" y="1700808"/>
            <a:ext cx="4680520" cy="324036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0" name="Elipse 9"/>
          <p:cNvSpPr/>
          <p:nvPr/>
        </p:nvSpPr>
        <p:spPr>
          <a:xfrm>
            <a:off x="395536" y="1484784"/>
            <a:ext cx="5688632" cy="40324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1520" y="2924944"/>
            <a:ext cx="277503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Base de dados 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3140968"/>
            <a:ext cx="20162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mic Sans MS" pitchFamily="66" charset="0"/>
                <a:cs typeface="Aharoni" pitchFamily="2" charset="-79"/>
              </a:rPr>
              <a:t>Aplicação</a:t>
            </a:r>
            <a:endParaRPr lang="pt-BR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8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2420888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9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1268760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1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092280" y="4725144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12" name="Espaço Reservado para Conteúdo 5" descr="faq 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732" t="26307" r="10130" b="34051"/>
          <a:stretch>
            <a:fillRect/>
          </a:stretch>
        </p:blipFill>
        <p:spPr>
          <a:xfrm>
            <a:off x="7956376" y="3717032"/>
            <a:ext cx="944763" cy="1052736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sp>
        <p:nvSpPr>
          <p:cNvPr id="19" name="Arco 18"/>
          <p:cNvSpPr/>
          <p:nvPr/>
        </p:nvSpPr>
        <p:spPr>
          <a:xfrm>
            <a:off x="4914037" y="2420887"/>
            <a:ext cx="1458162" cy="2232249"/>
          </a:xfrm>
          <a:prstGeom prst="arc">
            <a:avLst>
              <a:gd name="adj1" fmla="val 17521235"/>
              <a:gd name="adj2" fmla="val 39432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/>
          <p:cNvSpPr/>
          <p:nvPr/>
        </p:nvSpPr>
        <p:spPr>
          <a:xfrm>
            <a:off x="4878033" y="2150857"/>
            <a:ext cx="1782198" cy="2790311"/>
          </a:xfrm>
          <a:prstGeom prst="arc">
            <a:avLst>
              <a:gd name="adj1" fmla="val 17108996"/>
              <a:gd name="adj2" fmla="val 43355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co 21"/>
          <p:cNvSpPr/>
          <p:nvPr/>
        </p:nvSpPr>
        <p:spPr>
          <a:xfrm>
            <a:off x="4788024" y="1880826"/>
            <a:ext cx="2160240" cy="3348374"/>
          </a:xfrm>
          <a:prstGeom prst="arc">
            <a:avLst>
              <a:gd name="adj1" fmla="val 16782102"/>
              <a:gd name="adj2" fmla="val 48552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necessária</a:t>
            </a:r>
            <a:endParaRPr lang="pt-BR" dirty="0"/>
          </a:p>
        </p:txBody>
      </p:sp>
      <p:pic>
        <p:nvPicPr>
          <p:cNvPr id="15" name="Espaço Reservado para Conteúdo 14" descr="wireless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484784"/>
            <a:ext cx="8640960" cy="4824535"/>
          </a:xfrm>
        </p:spPr>
      </p:pic>
      <p:sp>
        <p:nvSpPr>
          <p:cNvPr id="16" name="Elipse 15"/>
          <p:cNvSpPr/>
          <p:nvPr/>
        </p:nvSpPr>
        <p:spPr>
          <a:xfrm>
            <a:off x="683568" y="4437112"/>
            <a:ext cx="1872208" cy="16561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427984" y="4653136"/>
            <a:ext cx="1584176" cy="151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627784" y="2132856"/>
            <a:ext cx="2016224" cy="15841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51520" y="476672"/>
            <a:ext cx="8568952" cy="612068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0" cap="all" noProof="0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Bauhaus 93" pitchFamily="82" charset="0"/>
                <a:ea typeface="+mj-ea"/>
                <a:cs typeface="+mj-cs"/>
              </a:rPr>
              <a:t>Ponto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b="0" i="0" u="none" strike="noStrike" kern="1200" cap="all" spc="0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Bauhaus 93" pitchFamily="82" charset="0"/>
                <a:ea typeface="+mj-ea"/>
                <a:cs typeface="+mj-cs"/>
              </a:rPr>
              <a:t>De</a:t>
            </a:r>
            <a:r>
              <a:rPr kumimoji="0" lang="pt-BR" sz="12000" b="0" i="0" u="none" strike="noStrike" kern="1200" cap="all" spc="0" normalizeH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Bauhaus 93" pitchFamily="82" charset="0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0" cap="all" baseline="0" noProof="0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Bauhaus 93" pitchFamily="82" charset="0"/>
                <a:ea typeface="+mj-ea"/>
                <a:cs typeface="+mj-cs"/>
              </a:rPr>
              <a:t>partida</a:t>
            </a:r>
            <a:endParaRPr kumimoji="0" lang="pt-BR" sz="120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Bauhaus 93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sugerida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52530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0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903012"/>
              </p:ext>
            </p:extLst>
          </p:nvPr>
        </p:nvGraphicFramePr>
        <p:xfrm>
          <a:off x="304800" y="1554162"/>
          <a:ext cx="8686800" cy="5115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95536" y="2492896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pic>
        <p:nvPicPr>
          <p:cNvPr id="5" name="Espaço Reservado para Conteúdo 5" descr="faq 4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8197" b="31388"/>
          <a:stretch>
            <a:fillRect/>
          </a:stretch>
        </p:blipFill>
        <p:spPr>
          <a:xfrm>
            <a:off x="251520" y="1412776"/>
            <a:ext cx="8715436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357298"/>
          <a:ext cx="669609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/>
          <p:cNvSpPr/>
          <p:nvPr/>
        </p:nvSpPr>
        <p:spPr>
          <a:xfrm>
            <a:off x="6948264" y="928670"/>
            <a:ext cx="1981454" cy="13430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Outras</a:t>
            </a:r>
          </a:p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paróquias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60032" y="2060848"/>
            <a:ext cx="201622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6314" y="5877272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integração é ilimitada apenas deve-se avaliar sua viabilidade.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</a:t>
            </a:r>
            <a:endParaRPr lang="pt-BR" dirty="0"/>
          </a:p>
        </p:txBody>
      </p:sp>
      <p:pic>
        <p:nvPicPr>
          <p:cNvPr id="4" name="Espaço Reservado para Conteúdo 7" descr="Tried-Cloud-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8352928" cy="468052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CaixaDeTexto 8"/>
          <p:cNvSpPr txBox="1"/>
          <p:nvPr/>
        </p:nvSpPr>
        <p:spPr>
          <a:xfrm>
            <a:off x="251520" y="6237312"/>
            <a:ext cx="867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Mobilidade  é muito importante para a vida útil do software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</a:spPr>
      <a:bodyPr rtlCol="0" anchor="ctr"/>
      <a:lstStyle>
        <a:defPPr algn="ctr">
          <a:defRPr b="1" dirty="0" smtClean="0">
            <a:solidFill>
              <a:schemeClr val="accent3">
                <a:lumMod val="20000"/>
                <a:lumOff val="80000"/>
              </a:schemeClr>
            </a:solidFill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1571</TotalTime>
  <Words>207</Words>
  <Application>Microsoft Office PowerPoint</Application>
  <PresentationFormat>Apresentação na tela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Conceito funcional Da aplicação </vt:lpstr>
      <vt:lpstr>Integração</vt:lpstr>
      <vt:lpstr>Acessibilidade</vt:lpstr>
      <vt:lpstr>manutenção</vt:lpstr>
      <vt:lpstr>Estrutura necessária</vt:lpstr>
      <vt:lpstr>Apresentação do PowerPoint</vt:lpstr>
      <vt:lpstr>Prioridade sugerida</vt:lpstr>
      <vt:lpstr>Modo de execução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200</cp:revision>
  <dcterms:created xsi:type="dcterms:W3CDTF">2014-03-25T19:03:33Z</dcterms:created>
  <dcterms:modified xsi:type="dcterms:W3CDTF">2014-09-05T10:52:23Z</dcterms:modified>
</cp:coreProperties>
</file>