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73" r:id="rId4"/>
    <p:sldId id="265" r:id="rId5"/>
    <p:sldId id="269" r:id="rId6"/>
    <p:sldId id="264" r:id="rId7"/>
    <p:sldId id="260" r:id="rId8"/>
    <p:sldId id="261" r:id="rId9"/>
    <p:sldId id="257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0" autoAdjust="0"/>
  </p:normalViewPr>
  <p:slideViewPr>
    <p:cSldViewPr>
      <p:cViewPr varScale="1">
        <p:scale>
          <a:sx n="63" d="100"/>
          <a:sy n="63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DA33D-4309-45A4-8090-C7C1B8DE284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204C1C4-4A05-4E69-9F7B-60981284C00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Membros do grupo</a:t>
          </a:r>
          <a:endParaRPr lang="pt-BR" sz="1800" b="1" dirty="0">
            <a:solidFill>
              <a:srgbClr val="7030A0"/>
            </a:solidFill>
          </a:endParaRPr>
        </a:p>
      </dgm:t>
    </dgm:pt>
    <dgm:pt modelId="{4413B713-B44E-40B8-B9EC-C52CD6FE6A10}" type="parTrans" cxnId="{87BA7E12-F7AF-46BE-8604-29232418CB3A}">
      <dgm:prSet/>
      <dgm:spPr/>
      <dgm:t>
        <a:bodyPr/>
        <a:lstStyle/>
        <a:p>
          <a:endParaRPr lang="pt-BR"/>
        </a:p>
      </dgm:t>
    </dgm:pt>
    <dgm:pt modelId="{03005108-F32D-4EFF-9439-890CCA627D66}" type="sibTrans" cxnId="{87BA7E12-F7AF-46BE-8604-29232418CB3A}">
      <dgm:prSet/>
      <dgm:spPr/>
      <dgm:t>
        <a:bodyPr/>
        <a:lstStyle/>
        <a:p>
          <a:endParaRPr lang="pt-BR"/>
        </a:p>
      </dgm:t>
    </dgm:pt>
    <dgm:pt modelId="{FEEFF06B-F309-4B5C-9120-F2D5BB2A0B0A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err="1" smtClean="0"/>
            <a:t>Person</a:t>
          </a:r>
          <a:r>
            <a:rPr lang="pt-BR" sz="1600" dirty="0" smtClean="0"/>
            <a:t>  </a:t>
          </a:r>
          <a:endParaRPr lang="pt-BR" sz="1600" dirty="0"/>
        </a:p>
      </dgm:t>
    </dgm:pt>
    <dgm:pt modelId="{92393A6B-0584-45D2-B927-C5E52B55B04B}" type="parTrans" cxnId="{29B6EE33-46BD-4DFF-8EAB-6F54D53EE694}">
      <dgm:prSet/>
      <dgm:spPr/>
      <dgm:t>
        <a:bodyPr/>
        <a:lstStyle/>
        <a:p>
          <a:endParaRPr lang="pt-BR"/>
        </a:p>
      </dgm:t>
    </dgm:pt>
    <dgm:pt modelId="{9A34E78C-3E18-40E0-9559-08591574FBDD}" type="sibTrans" cxnId="{29B6EE33-46BD-4DFF-8EAB-6F54D53EE694}">
      <dgm:prSet/>
      <dgm:spPr/>
      <dgm:t>
        <a:bodyPr/>
        <a:lstStyle/>
        <a:p>
          <a:endParaRPr lang="pt-BR"/>
        </a:p>
      </dgm:t>
    </dgm:pt>
    <dgm:pt modelId="{D7EEFC11-8883-4ED2-BE60-DD96E84152F9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Desenvolver um sistema que atenda as necessidades administrativas das pastorais da paróquia </a:t>
          </a:r>
          <a:endParaRPr lang="pt-BR" sz="1600" dirty="0"/>
        </a:p>
      </dgm:t>
    </dgm:pt>
    <dgm:pt modelId="{B482877E-31B6-44B4-8CD6-B7C7B7B41713}" type="parTrans" cxnId="{287A446E-66DE-4E87-9D02-0CCC24AE66D5}">
      <dgm:prSet/>
      <dgm:spPr/>
      <dgm:t>
        <a:bodyPr/>
        <a:lstStyle/>
        <a:p>
          <a:endParaRPr lang="pt-BR"/>
        </a:p>
      </dgm:t>
    </dgm:pt>
    <dgm:pt modelId="{6D43DDB6-F7AC-4CC2-A2C8-5A3FEEC47C1E}" type="sibTrans" cxnId="{287A446E-66DE-4E87-9D02-0CCC24AE66D5}">
      <dgm:prSet/>
      <dgm:spPr/>
      <dgm:t>
        <a:bodyPr/>
        <a:lstStyle/>
        <a:p>
          <a:endParaRPr lang="pt-BR"/>
        </a:p>
      </dgm:t>
    </dgm:pt>
    <dgm:pt modelId="{F764DBA7-A3E6-41AE-AAE3-82E4B8468FDE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Motivação</a:t>
          </a:r>
          <a:endParaRPr lang="pt-BR" sz="1800" b="1" dirty="0">
            <a:solidFill>
              <a:srgbClr val="7030A0"/>
            </a:solidFill>
          </a:endParaRPr>
        </a:p>
      </dgm:t>
    </dgm:pt>
    <dgm:pt modelId="{DC130EEF-0F89-485F-A675-CEFBD90A8E41}" type="parTrans" cxnId="{895F7E3F-AB1D-4DDA-9805-E992151AA0A5}">
      <dgm:prSet/>
      <dgm:spPr/>
      <dgm:t>
        <a:bodyPr/>
        <a:lstStyle/>
        <a:p>
          <a:endParaRPr lang="pt-BR"/>
        </a:p>
      </dgm:t>
    </dgm:pt>
    <dgm:pt modelId="{41615984-E2C2-477B-BB5D-8BF374A79996}" type="sibTrans" cxnId="{895F7E3F-AB1D-4DDA-9805-E992151AA0A5}">
      <dgm:prSet/>
      <dgm:spPr/>
      <dgm:t>
        <a:bodyPr/>
        <a:lstStyle/>
        <a:p>
          <a:endParaRPr lang="pt-BR"/>
        </a:p>
      </dgm:t>
    </dgm:pt>
    <dgm:pt modelId="{3D263D67-4D7A-41A5-91A5-670388FEE69F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Montar um espécie de laboratório tecnológico com foco nas pesquisa das </a:t>
          </a:r>
          <a:r>
            <a:rPr lang="pt-BR" sz="1600" dirty="0" err="1" smtClean="0"/>
            <a:t>TICs</a:t>
          </a:r>
          <a:endParaRPr lang="pt-BR" sz="1600" dirty="0"/>
        </a:p>
      </dgm:t>
    </dgm:pt>
    <dgm:pt modelId="{ACF50AC0-88E8-48BB-8EA1-B472F428EFC8}" type="parTrans" cxnId="{49439F5F-703F-42C8-AC41-9D10F0F390C7}">
      <dgm:prSet/>
      <dgm:spPr/>
      <dgm:t>
        <a:bodyPr/>
        <a:lstStyle/>
        <a:p>
          <a:endParaRPr lang="pt-BR"/>
        </a:p>
      </dgm:t>
    </dgm:pt>
    <dgm:pt modelId="{E1C076EE-C718-4411-AC8A-F6087CE2E2FC}" type="sibTrans" cxnId="{49439F5F-703F-42C8-AC41-9D10F0F390C7}">
      <dgm:prSet/>
      <dgm:spPr/>
      <dgm:t>
        <a:bodyPr/>
        <a:lstStyle/>
        <a:p>
          <a:endParaRPr lang="pt-BR"/>
        </a:p>
      </dgm:t>
    </dgm:pt>
    <dgm:pt modelId="{CD90799B-3B74-4BC7-8657-98A1B4DCC681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Neimar  Desenvolvedor</a:t>
          </a:r>
          <a:endParaRPr lang="pt-BR" sz="1600" dirty="0"/>
        </a:p>
      </dgm:t>
    </dgm:pt>
    <dgm:pt modelId="{751EC021-411F-4A76-B34F-42C814479026}" type="parTrans" cxnId="{83312643-ADFE-4B1B-815A-D60947C8A4EC}">
      <dgm:prSet/>
      <dgm:spPr/>
      <dgm:t>
        <a:bodyPr/>
        <a:lstStyle/>
        <a:p>
          <a:endParaRPr lang="pt-BR"/>
        </a:p>
      </dgm:t>
    </dgm:pt>
    <dgm:pt modelId="{7A7CB2A3-1623-4099-B0DA-33EDC01CA133}" type="sibTrans" cxnId="{83312643-ADFE-4B1B-815A-D60947C8A4EC}">
      <dgm:prSet/>
      <dgm:spPr/>
      <dgm:t>
        <a:bodyPr/>
        <a:lstStyle/>
        <a:p>
          <a:endParaRPr lang="pt-BR"/>
        </a:p>
      </dgm:t>
    </dgm:pt>
    <dgm:pt modelId="{532DDF30-8F85-4CC7-9DA6-BD224FB1F3F5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Ricardo  Design gráfico</a:t>
          </a:r>
          <a:endParaRPr lang="pt-BR" sz="1600" dirty="0"/>
        </a:p>
      </dgm:t>
    </dgm:pt>
    <dgm:pt modelId="{D1BC096E-7702-440B-BE80-860792D3DFB7}" type="parTrans" cxnId="{7DA06D24-3FE4-409C-A5B4-AABEB6DCE6D5}">
      <dgm:prSet/>
      <dgm:spPr/>
      <dgm:t>
        <a:bodyPr/>
        <a:lstStyle/>
        <a:p>
          <a:endParaRPr lang="pt-BR"/>
        </a:p>
      </dgm:t>
    </dgm:pt>
    <dgm:pt modelId="{9D185A63-1973-4493-917E-43CEF87568E8}" type="sibTrans" cxnId="{7DA06D24-3FE4-409C-A5B4-AABEB6DCE6D5}">
      <dgm:prSet/>
      <dgm:spPr/>
      <dgm:t>
        <a:bodyPr/>
        <a:lstStyle/>
        <a:p>
          <a:endParaRPr lang="pt-BR"/>
        </a:p>
      </dgm:t>
    </dgm:pt>
    <dgm:pt modelId="{3E8A25C2-92DB-4ED8-B8C9-EA3371ADABA4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Objetivos</a:t>
          </a:r>
          <a:endParaRPr lang="pt-BR" sz="1800" b="1" dirty="0">
            <a:solidFill>
              <a:srgbClr val="7030A0"/>
            </a:solidFill>
          </a:endParaRPr>
        </a:p>
      </dgm:t>
    </dgm:pt>
    <dgm:pt modelId="{DFAB64E3-84EF-4A31-90B3-B1CB79332689}" type="sibTrans" cxnId="{40518AFD-BA91-4B2F-AEA2-E573186B25A5}">
      <dgm:prSet/>
      <dgm:spPr/>
      <dgm:t>
        <a:bodyPr/>
        <a:lstStyle/>
        <a:p>
          <a:endParaRPr lang="pt-BR"/>
        </a:p>
      </dgm:t>
    </dgm:pt>
    <dgm:pt modelId="{AE9D5A4F-DE63-4C00-8459-58284FF23117}" type="parTrans" cxnId="{40518AFD-BA91-4B2F-AEA2-E573186B25A5}">
      <dgm:prSet/>
      <dgm:spPr/>
      <dgm:t>
        <a:bodyPr/>
        <a:lstStyle/>
        <a:p>
          <a:endParaRPr lang="pt-BR"/>
        </a:p>
      </dgm:t>
    </dgm:pt>
    <dgm:pt modelId="{C9FFFE1F-6078-4D82-87D0-BC919E87007C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7030A0"/>
              </a:solidFill>
            </a:rPr>
            <a:t>Finalidade</a:t>
          </a:r>
          <a:endParaRPr lang="pt-BR" sz="1800" b="1" dirty="0">
            <a:solidFill>
              <a:srgbClr val="7030A0"/>
            </a:solidFill>
          </a:endParaRPr>
        </a:p>
      </dgm:t>
    </dgm:pt>
    <dgm:pt modelId="{542BC124-9D9F-4260-8A13-671245865973}" type="parTrans" cxnId="{B14882FA-3621-45BB-AD02-588DC237E259}">
      <dgm:prSet/>
      <dgm:spPr/>
      <dgm:t>
        <a:bodyPr/>
        <a:lstStyle/>
        <a:p>
          <a:endParaRPr lang="pt-BR"/>
        </a:p>
      </dgm:t>
    </dgm:pt>
    <dgm:pt modelId="{7CFEB858-7D09-4292-AFD8-A460BF109FDB}" type="sibTrans" cxnId="{B14882FA-3621-45BB-AD02-588DC237E259}">
      <dgm:prSet/>
      <dgm:spPr/>
      <dgm:t>
        <a:bodyPr/>
        <a:lstStyle/>
        <a:p>
          <a:endParaRPr lang="pt-BR"/>
        </a:p>
      </dgm:t>
    </dgm:pt>
    <dgm:pt modelId="{8CD26415-961D-4B68-B921-E5200F5307C6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Pesquisar e desenvolver novas técnicas na área de softwares </a:t>
          </a:r>
          <a:r>
            <a:rPr lang="pt-BR" sz="1600" dirty="0" err="1" smtClean="0"/>
            <a:t>multi-plataforma</a:t>
          </a:r>
          <a:r>
            <a:rPr lang="pt-BR" sz="1600" dirty="0" smtClean="0"/>
            <a:t>  </a:t>
          </a:r>
          <a:endParaRPr lang="pt-BR" sz="1600" dirty="0"/>
        </a:p>
      </dgm:t>
    </dgm:pt>
    <dgm:pt modelId="{BA48AF34-0E50-497A-9716-D728A68A822C}" type="parTrans" cxnId="{F9191076-F8DA-4139-AB2E-8676FB0EE6B9}">
      <dgm:prSet/>
      <dgm:spPr/>
      <dgm:t>
        <a:bodyPr/>
        <a:lstStyle/>
        <a:p>
          <a:endParaRPr lang="pt-BR"/>
        </a:p>
      </dgm:t>
    </dgm:pt>
    <dgm:pt modelId="{442A9638-1598-4307-926B-38E8B2F5EC42}" type="sibTrans" cxnId="{F9191076-F8DA-4139-AB2E-8676FB0EE6B9}">
      <dgm:prSet/>
      <dgm:spPr/>
      <dgm:t>
        <a:bodyPr/>
        <a:lstStyle/>
        <a:p>
          <a:endParaRPr lang="pt-BR"/>
        </a:p>
      </dgm:t>
    </dgm:pt>
    <dgm:pt modelId="{173220D9-50C9-488E-A9A9-489CC4741688}">
      <dgm:prSet phldrT="[Texto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1600" dirty="0" smtClean="0"/>
            <a:t>Marlon   Design gráfico</a:t>
          </a:r>
          <a:endParaRPr lang="pt-BR" sz="1600" dirty="0"/>
        </a:p>
      </dgm:t>
    </dgm:pt>
    <dgm:pt modelId="{697FBDF5-834B-4E5D-BD0B-12A48E5AAFF4}" type="parTrans" cxnId="{D46377DF-2182-4F84-AFF5-DB9944A33CEB}">
      <dgm:prSet/>
      <dgm:spPr/>
      <dgm:t>
        <a:bodyPr/>
        <a:lstStyle/>
        <a:p>
          <a:endParaRPr lang="pt-BR"/>
        </a:p>
      </dgm:t>
    </dgm:pt>
    <dgm:pt modelId="{5A7C2A10-2078-49E3-9412-D762C6EE25B3}" type="sibTrans" cxnId="{D46377DF-2182-4F84-AFF5-DB9944A33CEB}">
      <dgm:prSet/>
      <dgm:spPr/>
      <dgm:t>
        <a:bodyPr/>
        <a:lstStyle/>
        <a:p>
          <a:endParaRPr lang="pt-BR"/>
        </a:p>
      </dgm:t>
    </dgm:pt>
    <dgm:pt modelId="{9951C6AC-0F0C-48FA-BECF-6C3F336159BF}" type="pres">
      <dgm:prSet presAssocID="{E42DA33D-4309-45A4-8090-C7C1B8DE2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EA5511-F8C7-4860-A01C-41612C829EF5}" type="pres">
      <dgm:prSet presAssocID="{7204C1C4-4A05-4E69-9F7B-60981284C004}" presName="linNode" presStyleCnt="0"/>
      <dgm:spPr/>
    </dgm:pt>
    <dgm:pt modelId="{83285697-B771-41E8-BF80-D6B7B2E260A7}" type="pres">
      <dgm:prSet presAssocID="{7204C1C4-4A05-4E69-9F7B-60981284C004}" presName="parentText" presStyleLbl="node1" presStyleIdx="0" presStyleCnt="4" custLinFactNeighborX="-5482" custLinFactNeighborY="-4908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9C5B0-E0D3-47C9-9E5F-416939C594B9}" type="pres">
      <dgm:prSet presAssocID="{7204C1C4-4A05-4E69-9F7B-60981284C0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B59BBE-AA69-4330-AD3A-ECEF9A373DC4}" type="pres">
      <dgm:prSet presAssocID="{03005108-F32D-4EFF-9439-890CCA627D66}" presName="sp" presStyleCnt="0"/>
      <dgm:spPr/>
    </dgm:pt>
    <dgm:pt modelId="{1171D6D9-8096-4867-A7A5-BEF5DDD3A46A}" type="pres">
      <dgm:prSet presAssocID="{3E8A25C2-92DB-4ED8-B8C9-EA3371ADABA4}" presName="linNode" presStyleCnt="0"/>
      <dgm:spPr/>
    </dgm:pt>
    <dgm:pt modelId="{1C4CF5AE-B0A9-4E79-99D0-8192DD361FD5}" type="pres">
      <dgm:prSet presAssocID="{3E8A25C2-92DB-4ED8-B8C9-EA3371ADABA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D300D9-3977-4D02-95E9-3905CCACBD1B}" type="pres">
      <dgm:prSet presAssocID="{3E8A25C2-92DB-4ED8-B8C9-EA3371ADABA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C36CC-6582-4EE3-9B15-9B5783F4B6DA}" type="pres">
      <dgm:prSet presAssocID="{DFAB64E3-84EF-4A31-90B3-B1CB79332689}" presName="sp" presStyleCnt="0"/>
      <dgm:spPr/>
    </dgm:pt>
    <dgm:pt modelId="{186CBC2F-A967-4AC8-B482-26CE0DA89E88}" type="pres">
      <dgm:prSet presAssocID="{F764DBA7-A3E6-41AE-AAE3-82E4B8468FDE}" presName="linNode" presStyleCnt="0"/>
      <dgm:spPr/>
    </dgm:pt>
    <dgm:pt modelId="{DE3A8CA3-F5E7-47D6-9409-0DAEFC3883C5}" type="pres">
      <dgm:prSet presAssocID="{F764DBA7-A3E6-41AE-AAE3-82E4B8468FD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91AEF3-84F5-4F2F-9A87-D93011516A86}" type="pres">
      <dgm:prSet presAssocID="{F764DBA7-A3E6-41AE-AAE3-82E4B8468FD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4A4FCE-CCEA-492C-9F2F-FDC70597A638}" type="pres">
      <dgm:prSet presAssocID="{41615984-E2C2-477B-BB5D-8BF374A79996}" presName="sp" presStyleCnt="0"/>
      <dgm:spPr/>
    </dgm:pt>
    <dgm:pt modelId="{C22DDC80-F05A-48C0-A725-2827838E554B}" type="pres">
      <dgm:prSet presAssocID="{C9FFFE1F-6078-4D82-87D0-BC919E87007C}" presName="linNode" presStyleCnt="0"/>
      <dgm:spPr/>
    </dgm:pt>
    <dgm:pt modelId="{F985ABD3-DA1F-4E90-952D-1C16820F198E}" type="pres">
      <dgm:prSet presAssocID="{C9FFFE1F-6078-4D82-87D0-BC919E8700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2E8D04-E732-492E-A284-139D99DFE02C}" type="pres">
      <dgm:prSet presAssocID="{C9FFFE1F-6078-4D82-87D0-BC919E8700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439F5F-703F-42C8-AC41-9D10F0F390C7}" srcId="{C9FFFE1F-6078-4D82-87D0-BC919E87007C}" destId="{3D263D67-4D7A-41A5-91A5-670388FEE69F}" srcOrd="0" destOrd="0" parTransId="{ACF50AC0-88E8-48BB-8EA1-B472F428EFC8}" sibTransId="{E1C076EE-C718-4411-AC8A-F6087CE2E2FC}"/>
    <dgm:cxn modelId="{5841D8E5-D5C7-4B41-9DAE-560DF7678DA7}" type="presOf" srcId="{173220D9-50C9-488E-A9A9-489CC4741688}" destId="{4069C5B0-E0D3-47C9-9E5F-416939C594B9}" srcOrd="0" destOrd="3" presId="urn:microsoft.com/office/officeart/2005/8/layout/vList5"/>
    <dgm:cxn modelId="{29B6EE33-46BD-4DFF-8EAB-6F54D53EE694}" srcId="{7204C1C4-4A05-4E69-9F7B-60981284C004}" destId="{FEEFF06B-F309-4B5C-9120-F2D5BB2A0B0A}" srcOrd="0" destOrd="0" parTransId="{92393A6B-0584-45D2-B927-C5E52B55B04B}" sibTransId="{9A34E78C-3E18-40E0-9559-08591574FBDD}"/>
    <dgm:cxn modelId="{F8EDE821-F4CD-4FD2-80DE-63681A6BFEE6}" type="presOf" srcId="{8CD26415-961D-4B68-B921-E5200F5307C6}" destId="{7991AEF3-84F5-4F2F-9A87-D93011516A86}" srcOrd="0" destOrd="0" presId="urn:microsoft.com/office/officeart/2005/8/layout/vList5"/>
    <dgm:cxn modelId="{E320DCA1-229B-464B-A3C2-83EF157F38FD}" type="presOf" srcId="{FEEFF06B-F309-4B5C-9120-F2D5BB2A0B0A}" destId="{4069C5B0-E0D3-47C9-9E5F-416939C594B9}" srcOrd="0" destOrd="0" presId="urn:microsoft.com/office/officeart/2005/8/layout/vList5"/>
    <dgm:cxn modelId="{5146D501-AD3A-4D91-A2EE-6B8E055A8536}" type="presOf" srcId="{C9FFFE1F-6078-4D82-87D0-BC919E87007C}" destId="{F985ABD3-DA1F-4E90-952D-1C16820F198E}" srcOrd="0" destOrd="0" presId="urn:microsoft.com/office/officeart/2005/8/layout/vList5"/>
    <dgm:cxn modelId="{16F3F74B-7060-4D12-9C89-BB95B103C25C}" type="presOf" srcId="{D7EEFC11-8883-4ED2-BE60-DD96E84152F9}" destId="{76D300D9-3977-4D02-95E9-3905CCACBD1B}" srcOrd="0" destOrd="0" presId="urn:microsoft.com/office/officeart/2005/8/layout/vList5"/>
    <dgm:cxn modelId="{40518AFD-BA91-4B2F-AEA2-E573186B25A5}" srcId="{E42DA33D-4309-45A4-8090-C7C1B8DE2840}" destId="{3E8A25C2-92DB-4ED8-B8C9-EA3371ADABA4}" srcOrd="1" destOrd="0" parTransId="{AE9D5A4F-DE63-4C00-8459-58284FF23117}" sibTransId="{DFAB64E3-84EF-4A31-90B3-B1CB79332689}"/>
    <dgm:cxn modelId="{886B9366-E103-4F17-9B78-865383070892}" type="presOf" srcId="{3E8A25C2-92DB-4ED8-B8C9-EA3371ADABA4}" destId="{1C4CF5AE-B0A9-4E79-99D0-8192DD361FD5}" srcOrd="0" destOrd="0" presId="urn:microsoft.com/office/officeart/2005/8/layout/vList5"/>
    <dgm:cxn modelId="{895F7E3F-AB1D-4DDA-9805-E992151AA0A5}" srcId="{E42DA33D-4309-45A4-8090-C7C1B8DE2840}" destId="{F764DBA7-A3E6-41AE-AAE3-82E4B8468FDE}" srcOrd="2" destOrd="0" parTransId="{DC130EEF-0F89-485F-A675-CEFBD90A8E41}" sibTransId="{41615984-E2C2-477B-BB5D-8BF374A79996}"/>
    <dgm:cxn modelId="{482FF1F3-2CE5-45AC-BB2F-4517318D1C97}" type="presOf" srcId="{CD90799B-3B74-4BC7-8657-98A1B4DCC681}" destId="{4069C5B0-E0D3-47C9-9E5F-416939C594B9}" srcOrd="0" destOrd="1" presId="urn:microsoft.com/office/officeart/2005/8/layout/vList5"/>
    <dgm:cxn modelId="{287A446E-66DE-4E87-9D02-0CCC24AE66D5}" srcId="{3E8A25C2-92DB-4ED8-B8C9-EA3371ADABA4}" destId="{D7EEFC11-8883-4ED2-BE60-DD96E84152F9}" srcOrd="0" destOrd="0" parTransId="{B482877E-31B6-44B4-8CD6-B7C7B7B41713}" sibTransId="{6D43DDB6-F7AC-4CC2-A2C8-5A3FEEC47C1E}"/>
    <dgm:cxn modelId="{7DA06D24-3FE4-409C-A5B4-AABEB6DCE6D5}" srcId="{7204C1C4-4A05-4E69-9F7B-60981284C004}" destId="{532DDF30-8F85-4CC7-9DA6-BD224FB1F3F5}" srcOrd="2" destOrd="0" parTransId="{D1BC096E-7702-440B-BE80-860792D3DFB7}" sibTransId="{9D185A63-1973-4493-917E-43CEF87568E8}"/>
    <dgm:cxn modelId="{B14882FA-3621-45BB-AD02-588DC237E259}" srcId="{E42DA33D-4309-45A4-8090-C7C1B8DE2840}" destId="{C9FFFE1F-6078-4D82-87D0-BC919E87007C}" srcOrd="3" destOrd="0" parTransId="{542BC124-9D9F-4260-8A13-671245865973}" sibTransId="{7CFEB858-7D09-4292-AFD8-A460BF109FDB}"/>
    <dgm:cxn modelId="{87BA7E12-F7AF-46BE-8604-29232418CB3A}" srcId="{E42DA33D-4309-45A4-8090-C7C1B8DE2840}" destId="{7204C1C4-4A05-4E69-9F7B-60981284C004}" srcOrd="0" destOrd="0" parTransId="{4413B713-B44E-40B8-B9EC-C52CD6FE6A10}" sibTransId="{03005108-F32D-4EFF-9439-890CCA627D66}"/>
    <dgm:cxn modelId="{83312643-ADFE-4B1B-815A-D60947C8A4EC}" srcId="{7204C1C4-4A05-4E69-9F7B-60981284C004}" destId="{CD90799B-3B74-4BC7-8657-98A1B4DCC681}" srcOrd="1" destOrd="0" parTransId="{751EC021-411F-4A76-B34F-42C814479026}" sibTransId="{7A7CB2A3-1623-4099-B0DA-33EDC01CA133}"/>
    <dgm:cxn modelId="{02D36449-91AF-4126-9259-E191C70B70F8}" type="presOf" srcId="{3D263D67-4D7A-41A5-91A5-670388FEE69F}" destId="{232E8D04-E732-492E-A284-139D99DFE02C}" srcOrd="0" destOrd="0" presId="urn:microsoft.com/office/officeart/2005/8/layout/vList5"/>
    <dgm:cxn modelId="{D46377DF-2182-4F84-AFF5-DB9944A33CEB}" srcId="{7204C1C4-4A05-4E69-9F7B-60981284C004}" destId="{173220D9-50C9-488E-A9A9-489CC4741688}" srcOrd="3" destOrd="0" parTransId="{697FBDF5-834B-4E5D-BD0B-12A48E5AAFF4}" sibTransId="{5A7C2A10-2078-49E3-9412-D762C6EE25B3}"/>
    <dgm:cxn modelId="{2F03713C-0490-4725-99D7-5056B7C29DD9}" type="presOf" srcId="{E42DA33D-4309-45A4-8090-C7C1B8DE2840}" destId="{9951C6AC-0F0C-48FA-BECF-6C3F336159BF}" srcOrd="0" destOrd="0" presId="urn:microsoft.com/office/officeart/2005/8/layout/vList5"/>
    <dgm:cxn modelId="{7B753C74-0022-47C2-9FF5-93322A5AF332}" type="presOf" srcId="{7204C1C4-4A05-4E69-9F7B-60981284C004}" destId="{83285697-B771-41E8-BF80-D6B7B2E260A7}" srcOrd="0" destOrd="0" presId="urn:microsoft.com/office/officeart/2005/8/layout/vList5"/>
    <dgm:cxn modelId="{8A68C0B9-F522-4B3B-9EBF-E7A9F6BA3F83}" type="presOf" srcId="{F764DBA7-A3E6-41AE-AAE3-82E4B8468FDE}" destId="{DE3A8CA3-F5E7-47D6-9409-0DAEFC3883C5}" srcOrd="0" destOrd="0" presId="urn:microsoft.com/office/officeart/2005/8/layout/vList5"/>
    <dgm:cxn modelId="{8992B31C-96AE-42D8-92E7-747632B0038C}" type="presOf" srcId="{532DDF30-8F85-4CC7-9DA6-BD224FB1F3F5}" destId="{4069C5B0-E0D3-47C9-9E5F-416939C594B9}" srcOrd="0" destOrd="2" presId="urn:microsoft.com/office/officeart/2005/8/layout/vList5"/>
    <dgm:cxn modelId="{F9191076-F8DA-4139-AB2E-8676FB0EE6B9}" srcId="{F764DBA7-A3E6-41AE-AAE3-82E4B8468FDE}" destId="{8CD26415-961D-4B68-B921-E5200F5307C6}" srcOrd="0" destOrd="0" parTransId="{BA48AF34-0E50-497A-9716-D728A68A822C}" sibTransId="{442A9638-1598-4307-926B-38E8B2F5EC42}"/>
    <dgm:cxn modelId="{A3BB4633-1B83-438C-B46A-5AF3D92225A3}" type="presParOf" srcId="{9951C6AC-0F0C-48FA-BECF-6C3F336159BF}" destId="{74EA5511-F8C7-4860-A01C-41612C829EF5}" srcOrd="0" destOrd="0" presId="urn:microsoft.com/office/officeart/2005/8/layout/vList5"/>
    <dgm:cxn modelId="{8F3604BB-2758-4462-926E-F93AA05F30B5}" type="presParOf" srcId="{74EA5511-F8C7-4860-A01C-41612C829EF5}" destId="{83285697-B771-41E8-BF80-D6B7B2E260A7}" srcOrd="0" destOrd="0" presId="urn:microsoft.com/office/officeart/2005/8/layout/vList5"/>
    <dgm:cxn modelId="{C5A249E9-42F1-43F9-8331-FBEE8E16B894}" type="presParOf" srcId="{74EA5511-F8C7-4860-A01C-41612C829EF5}" destId="{4069C5B0-E0D3-47C9-9E5F-416939C594B9}" srcOrd="1" destOrd="0" presId="urn:microsoft.com/office/officeart/2005/8/layout/vList5"/>
    <dgm:cxn modelId="{00DE1AF3-385A-41A8-BAD8-C58CF6D114C1}" type="presParOf" srcId="{9951C6AC-0F0C-48FA-BECF-6C3F336159BF}" destId="{CFB59BBE-AA69-4330-AD3A-ECEF9A373DC4}" srcOrd="1" destOrd="0" presId="urn:microsoft.com/office/officeart/2005/8/layout/vList5"/>
    <dgm:cxn modelId="{DE0B164B-4D8E-4B1E-AEEF-FB32C0709572}" type="presParOf" srcId="{9951C6AC-0F0C-48FA-BECF-6C3F336159BF}" destId="{1171D6D9-8096-4867-A7A5-BEF5DDD3A46A}" srcOrd="2" destOrd="0" presId="urn:microsoft.com/office/officeart/2005/8/layout/vList5"/>
    <dgm:cxn modelId="{BEF5F433-14F3-4B5E-A9ED-4851097E57B1}" type="presParOf" srcId="{1171D6D9-8096-4867-A7A5-BEF5DDD3A46A}" destId="{1C4CF5AE-B0A9-4E79-99D0-8192DD361FD5}" srcOrd="0" destOrd="0" presId="urn:microsoft.com/office/officeart/2005/8/layout/vList5"/>
    <dgm:cxn modelId="{887435AE-85EE-43C5-9347-787FA150B64D}" type="presParOf" srcId="{1171D6D9-8096-4867-A7A5-BEF5DDD3A46A}" destId="{76D300D9-3977-4D02-95E9-3905CCACBD1B}" srcOrd="1" destOrd="0" presId="urn:microsoft.com/office/officeart/2005/8/layout/vList5"/>
    <dgm:cxn modelId="{1F14BC67-9740-4FF8-8BBE-0E252A390B73}" type="presParOf" srcId="{9951C6AC-0F0C-48FA-BECF-6C3F336159BF}" destId="{E27C36CC-6582-4EE3-9B15-9B5783F4B6DA}" srcOrd="3" destOrd="0" presId="urn:microsoft.com/office/officeart/2005/8/layout/vList5"/>
    <dgm:cxn modelId="{5A8B2EEA-F6D3-40E5-803C-856CBA66D849}" type="presParOf" srcId="{9951C6AC-0F0C-48FA-BECF-6C3F336159BF}" destId="{186CBC2F-A967-4AC8-B482-26CE0DA89E88}" srcOrd="4" destOrd="0" presId="urn:microsoft.com/office/officeart/2005/8/layout/vList5"/>
    <dgm:cxn modelId="{2311C333-B644-4CBA-8854-7495DD990E91}" type="presParOf" srcId="{186CBC2F-A967-4AC8-B482-26CE0DA89E88}" destId="{DE3A8CA3-F5E7-47D6-9409-0DAEFC3883C5}" srcOrd="0" destOrd="0" presId="urn:microsoft.com/office/officeart/2005/8/layout/vList5"/>
    <dgm:cxn modelId="{A7DB4034-59F0-4E59-AE59-0A0EEF9C01FA}" type="presParOf" srcId="{186CBC2F-A967-4AC8-B482-26CE0DA89E88}" destId="{7991AEF3-84F5-4F2F-9A87-D93011516A86}" srcOrd="1" destOrd="0" presId="urn:microsoft.com/office/officeart/2005/8/layout/vList5"/>
    <dgm:cxn modelId="{734DA843-456F-4727-B178-7B39E9286DF4}" type="presParOf" srcId="{9951C6AC-0F0C-48FA-BECF-6C3F336159BF}" destId="{5C4A4FCE-CCEA-492C-9F2F-FDC70597A638}" srcOrd="5" destOrd="0" presId="urn:microsoft.com/office/officeart/2005/8/layout/vList5"/>
    <dgm:cxn modelId="{22824532-870E-4F7F-AB68-E436FAA1BB73}" type="presParOf" srcId="{9951C6AC-0F0C-48FA-BECF-6C3F336159BF}" destId="{C22DDC80-F05A-48C0-A725-2827838E554B}" srcOrd="6" destOrd="0" presId="urn:microsoft.com/office/officeart/2005/8/layout/vList5"/>
    <dgm:cxn modelId="{E0B10AB2-E3F5-4AC9-A207-DD821DE2C959}" type="presParOf" srcId="{C22DDC80-F05A-48C0-A725-2827838E554B}" destId="{F985ABD3-DA1F-4E90-952D-1C16820F198E}" srcOrd="0" destOrd="0" presId="urn:microsoft.com/office/officeart/2005/8/layout/vList5"/>
    <dgm:cxn modelId="{0134771E-549E-4C35-8EB4-85F872DC500D}" type="presParOf" srcId="{C22DDC80-F05A-48C0-A725-2827838E554B}" destId="{232E8D04-E732-492E-A284-139D99DFE0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1FA74-CAD4-4D8F-8C9F-47DB10A12E4C}" type="doc">
      <dgm:prSet loTypeId="urn:microsoft.com/office/officeart/2005/8/layout/target2" loCatId="relationship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41D75AE-2A29-4277-8DBB-D5E9CED79C4D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Cenário atual</a:t>
          </a:r>
          <a:endParaRPr lang="pt-BR" sz="4400" b="1" dirty="0">
            <a:latin typeface="+mn-lt"/>
          </a:endParaRPr>
        </a:p>
      </dgm:t>
    </dgm:pt>
    <dgm:pt modelId="{E4BA2DF7-CD16-40C5-8D39-63D87AB06BAE}" type="parTrans" cxnId="{925D1D41-F295-4BF5-8F35-6B0283EB1660}">
      <dgm:prSet/>
      <dgm:spPr/>
      <dgm:t>
        <a:bodyPr/>
        <a:lstStyle/>
        <a:p>
          <a:endParaRPr lang="pt-BR"/>
        </a:p>
      </dgm:t>
    </dgm:pt>
    <dgm:pt modelId="{49219BB6-AF08-4355-8AAC-CB63EB613BD5}" type="sibTrans" cxnId="{925D1D41-F295-4BF5-8F35-6B0283EB1660}">
      <dgm:prSet/>
      <dgm:spPr/>
      <dgm:t>
        <a:bodyPr/>
        <a:lstStyle/>
        <a:p>
          <a:endParaRPr lang="pt-BR"/>
        </a:p>
      </dgm:t>
    </dgm:pt>
    <dgm:pt modelId="{3973E519-921D-4357-808F-65EA81567642}">
      <dgm:prSet phldrT="[Texto]" custT="1"/>
      <dgm:spPr/>
      <dgm:t>
        <a:bodyPr/>
        <a:lstStyle/>
        <a:p>
          <a:r>
            <a:rPr lang="pt-BR" sz="1600" b="1" smtClean="0"/>
            <a:t>Fragmentação de  históricos de dados</a:t>
          </a:r>
          <a:endParaRPr lang="pt-BR" sz="1600" dirty="0"/>
        </a:p>
      </dgm:t>
    </dgm:pt>
    <dgm:pt modelId="{74AF20CE-7799-4C8E-A894-EE0C2D449A5F}" type="parTrans" cxnId="{762F7717-D26E-4D1C-A6FD-498F6E1B02A3}">
      <dgm:prSet/>
      <dgm:spPr/>
      <dgm:t>
        <a:bodyPr/>
        <a:lstStyle/>
        <a:p>
          <a:endParaRPr lang="pt-BR"/>
        </a:p>
      </dgm:t>
    </dgm:pt>
    <dgm:pt modelId="{ED0B01CC-F5BD-4E3D-9811-96F476147302}" type="sibTrans" cxnId="{762F7717-D26E-4D1C-A6FD-498F6E1B02A3}">
      <dgm:prSet/>
      <dgm:spPr/>
      <dgm:t>
        <a:bodyPr/>
        <a:lstStyle/>
        <a:p>
          <a:endParaRPr lang="pt-BR"/>
        </a:p>
      </dgm:t>
    </dgm:pt>
    <dgm:pt modelId="{25E09C33-42FD-4F52-8CB0-452BF541B7EE}">
      <dgm:prSet phldrT="[Texto]" custT="1"/>
      <dgm:spPr/>
      <dgm:t>
        <a:bodyPr/>
        <a:lstStyle/>
        <a:p>
          <a:r>
            <a:rPr lang="pt-BR" sz="1600" b="1" dirty="0" smtClean="0"/>
            <a:t>Consultas  com pouco ou nenhum sucesso</a:t>
          </a:r>
          <a:endParaRPr lang="pt-BR" sz="1600" b="1" dirty="0"/>
        </a:p>
      </dgm:t>
    </dgm:pt>
    <dgm:pt modelId="{2E5C60CF-085B-4C66-A01B-83A3AF9AC5CE}" type="parTrans" cxnId="{2FFE2D2F-5254-486D-A83F-5A8A96275BDB}">
      <dgm:prSet/>
      <dgm:spPr/>
      <dgm:t>
        <a:bodyPr/>
        <a:lstStyle/>
        <a:p>
          <a:endParaRPr lang="pt-BR"/>
        </a:p>
      </dgm:t>
    </dgm:pt>
    <dgm:pt modelId="{F9299BC1-DA27-4702-A02B-E2D61037A6E5}" type="sibTrans" cxnId="{2FFE2D2F-5254-486D-A83F-5A8A96275BDB}">
      <dgm:prSet/>
      <dgm:spPr/>
      <dgm:t>
        <a:bodyPr/>
        <a:lstStyle/>
        <a:p>
          <a:endParaRPr lang="pt-BR"/>
        </a:p>
      </dgm:t>
    </dgm:pt>
    <dgm:pt modelId="{22AB3F71-BC8F-4768-888B-F6E1856CFD5B}">
      <dgm:prSet phldrT="[Texto]" custT="1"/>
      <dgm:spPr/>
      <dgm:t>
        <a:bodyPr/>
        <a:lstStyle/>
        <a:p>
          <a:r>
            <a:rPr lang="pt-BR" sz="4400" b="1" dirty="0" smtClean="0">
              <a:latin typeface="+mn-lt"/>
            </a:rPr>
            <a:t>Conseqüências</a:t>
          </a:r>
          <a:endParaRPr lang="pt-BR" sz="4400" b="1" dirty="0">
            <a:latin typeface="+mn-lt"/>
          </a:endParaRPr>
        </a:p>
      </dgm:t>
    </dgm:pt>
    <dgm:pt modelId="{C9F02517-C147-4C66-A0F0-11E0F557FBA6}" type="sibTrans" cxnId="{47F9B3B4-FA63-45BD-B156-69D5C1732BE8}">
      <dgm:prSet/>
      <dgm:spPr/>
      <dgm:t>
        <a:bodyPr/>
        <a:lstStyle/>
        <a:p>
          <a:endParaRPr lang="pt-BR"/>
        </a:p>
      </dgm:t>
    </dgm:pt>
    <dgm:pt modelId="{72548C30-62AA-4264-A91B-6E316ED2D1D5}" type="parTrans" cxnId="{47F9B3B4-FA63-45BD-B156-69D5C1732BE8}">
      <dgm:prSet/>
      <dgm:spPr/>
      <dgm:t>
        <a:bodyPr/>
        <a:lstStyle/>
        <a:p>
          <a:endParaRPr lang="pt-BR"/>
        </a:p>
      </dgm:t>
    </dgm:pt>
    <dgm:pt modelId="{2B94917F-01CC-4A71-9A16-8FAE36546B5C}">
      <dgm:prSet phldrT="[Texto]" custT="1"/>
      <dgm:spPr/>
      <dgm:t>
        <a:bodyPr/>
        <a:lstStyle/>
        <a:p>
          <a:r>
            <a:rPr lang="pt-BR" sz="1600" b="1" dirty="0" smtClean="0"/>
            <a:t>Dificuldades no controles de atividades</a:t>
          </a:r>
          <a:endParaRPr lang="pt-BR" sz="1600" b="1" dirty="0"/>
        </a:p>
      </dgm:t>
    </dgm:pt>
    <dgm:pt modelId="{417D8286-04D5-40B8-9DD8-FB9B660136A4}" type="parTrans" cxnId="{600AD4AE-0545-4933-B03C-C176DBDB557C}">
      <dgm:prSet/>
      <dgm:spPr/>
      <dgm:t>
        <a:bodyPr/>
        <a:lstStyle/>
        <a:p>
          <a:endParaRPr lang="pt-BR"/>
        </a:p>
      </dgm:t>
    </dgm:pt>
    <dgm:pt modelId="{9159FC4B-5B3E-42A2-871F-1D19B3560545}" type="sibTrans" cxnId="{600AD4AE-0545-4933-B03C-C176DBDB557C}">
      <dgm:prSet/>
      <dgm:spPr/>
      <dgm:t>
        <a:bodyPr/>
        <a:lstStyle/>
        <a:p>
          <a:endParaRPr lang="pt-BR"/>
        </a:p>
      </dgm:t>
    </dgm:pt>
    <dgm:pt modelId="{1119A085-6F07-46C4-B85B-D1CE300590BF}">
      <dgm:prSet phldrT="[Texto]" custT="1"/>
      <dgm:spPr/>
      <dgm:t>
        <a:bodyPr/>
        <a:lstStyle/>
        <a:p>
          <a:r>
            <a:rPr lang="pt-BR" sz="1600" b="1" dirty="0" smtClean="0"/>
            <a:t>Falta de uma base de dados referencia </a:t>
          </a:r>
          <a:endParaRPr lang="pt-BR" sz="1600" b="1" dirty="0"/>
        </a:p>
      </dgm:t>
    </dgm:pt>
    <dgm:pt modelId="{A201BA82-5ACD-41C4-A756-1020B1F24B4A}" type="parTrans" cxnId="{B2FC2E59-E0BF-4CD3-9D3D-E86B294BD972}">
      <dgm:prSet/>
      <dgm:spPr/>
      <dgm:t>
        <a:bodyPr/>
        <a:lstStyle/>
        <a:p>
          <a:endParaRPr lang="pt-BR"/>
        </a:p>
      </dgm:t>
    </dgm:pt>
    <dgm:pt modelId="{5B1107D9-A94B-4373-8B80-400FA79466AA}" type="sibTrans" cxnId="{B2FC2E59-E0BF-4CD3-9D3D-E86B294BD972}">
      <dgm:prSet/>
      <dgm:spPr/>
      <dgm:t>
        <a:bodyPr/>
        <a:lstStyle/>
        <a:p>
          <a:endParaRPr lang="pt-BR"/>
        </a:p>
      </dgm:t>
    </dgm:pt>
    <dgm:pt modelId="{9386B31C-5E45-4E23-9545-29E102B9F75C}">
      <dgm:prSet phldrT="[Texto]" custT="1"/>
      <dgm:spPr/>
      <dgm:t>
        <a:bodyPr/>
        <a:lstStyle/>
        <a:p>
          <a:r>
            <a:rPr lang="pt-BR" sz="1600" b="1" dirty="0" smtClean="0"/>
            <a:t>Excesso de processos manuais</a:t>
          </a:r>
          <a:endParaRPr lang="pt-BR" sz="1600" b="1" dirty="0"/>
        </a:p>
      </dgm:t>
    </dgm:pt>
    <dgm:pt modelId="{E5DE2FC0-1550-46BE-897B-AE2B5F4C4F50}" type="parTrans" cxnId="{4162AF35-F4B6-484B-85F5-7EA768BB9E8E}">
      <dgm:prSet/>
      <dgm:spPr/>
      <dgm:t>
        <a:bodyPr/>
        <a:lstStyle/>
        <a:p>
          <a:endParaRPr lang="pt-BR"/>
        </a:p>
      </dgm:t>
    </dgm:pt>
    <dgm:pt modelId="{81D5BC8E-7E40-419C-B9FD-4110FCC5033E}" type="sibTrans" cxnId="{4162AF35-F4B6-484B-85F5-7EA768BB9E8E}">
      <dgm:prSet/>
      <dgm:spPr/>
      <dgm:t>
        <a:bodyPr/>
        <a:lstStyle/>
        <a:p>
          <a:endParaRPr lang="pt-BR"/>
        </a:p>
      </dgm:t>
    </dgm:pt>
    <dgm:pt modelId="{FD0A912F-A5FF-4195-8F6E-F1107C247D33}" type="pres">
      <dgm:prSet presAssocID="{09E1FA74-CAD4-4D8F-8C9F-47DB10A12E4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AB8ED-F4AA-404C-834D-C3DDB163AC49}" type="pres">
      <dgm:prSet presAssocID="{09E1FA74-CAD4-4D8F-8C9F-47DB10A12E4C}" presName="outerBox" presStyleCnt="0"/>
      <dgm:spPr/>
      <dgm:t>
        <a:bodyPr/>
        <a:lstStyle/>
        <a:p>
          <a:endParaRPr lang="pt-BR"/>
        </a:p>
      </dgm:t>
    </dgm:pt>
    <dgm:pt modelId="{C26A6EA6-0081-4BE7-88AC-DA923A48049B}" type="pres">
      <dgm:prSet presAssocID="{09E1FA74-CAD4-4D8F-8C9F-47DB10A12E4C}" presName="outerBoxParent" presStyleLbl="node1" presStyleIdx="0" presStyleCnt="2" custLinFactNeighborX="4069" custLinFactNeighborY="348"/>
      <dgm:spPr/>
      <dgm:t>
        <a:bodyPr/>
        <a:lstStyle/>
        <a:p>
          <a:endParaRPr lang="pt-BR"/>
        </a:p>
      </dgm:t>
    </dgm:pt>
    <dgm:pt modelId="{40631DF0-C0BD-4F09-8B85-05530F809995}" type="pres">
      <dgm:prSet presAssocID="{09E1FA74-CAD4-4D8F-8C9F-47DB10A12E4C}" presName="outerBoxChildren" presStyleCnt="0"/>
      <dgm:spPr/>
      <dgm:t>
        <a:bodyPr/>
        <a:lstStyle/>
        <a:p>
          <a:endParaRPr lang="pt-BR"/>
        </a:p>
      </dgm:t>
    </dgm:pt>
    <dgm:pt modelId="{55454349-EAF4-470E-BBAA-D434698917ED}" type="pres">
      <dgm:prSet presAssocID="{2B94917F-01CC-4A71-9A16-8FAE36546B5C}" presName="oChild" presStyleLbl="fgAcc1" presStyleIdx="0" presStyleCnt="5" custScaleX="214731" custScaleY="41769" custLinFactNeighborX="56977" custLinFactNeighborY="-22830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CA1FC550-1840-448D-BD3E-77FE09C2581F}" type="pres">
      <dgm:prSet presAssocID="{9159FC4B-5B3E-42A2-871F-1D19B3560545}" presName="outerSibTrans" presStyleCnt="0"/>
      <dgm:spPr/>
      <dgm:t>
        <a:bodyPr/>
        <a:lstStyle/>
        <a:p>
          <a:endParaRPr lang="pt-BR"/>
        </a:p>
      </dgm:t>
    </dgm:pt>
    <dgm:pt modelId="{10DC5E61-068F-4913-9663-325D256495C3}" type="pres">
      <dgm:prSet presAssocID="{1119A085-6F07-46C4-B85B-D1CE300590BF}" presName="oChild" presStyleLbl="fgAcc1" presStyleIdx="1" presStyleCnt="5" custScaleX="214731" custScaleY="41769" custLinFactNeighborX="56977" custLinFactNeighborY="-12127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9D009C0A-DC49-4FB9-8035-CFE162EBF8B3}" type="pres">
      <dgm:prSet presAssocID="{5B1107D9-A94B-4373-8B80-400FA79466AA}" presName="outerSibTrans" presStyleCnt="0"/>
      <dgm:spPr/>
      <dgm:t>
        <a:bodyPr/>
        <a:lstStyle/>
        <a:p>
          <a:endParaRPr lang="pt-BR"/>
        </a:p>
      </dgm:t>
    </dgm:pt>
    <dgm:pt modelId="{F8CD597C-AF41-4911-8CDE-B209DEFA8EFC}" type="pres">
      <dgm:prSet presAssocID="{9386B31C-5E45-4E23-9545-29E102B9F75C}" presName="oChild" presStyleLbl="fgAcc1" presStyleIdx="2" presStyleCnt="5" custScaleX="214731" custScaleY="41769" custLinFactNeighborX="56977" custLinFactNeighborY="-1424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FF808A2F-0229-448C-A3CC-A68AD4541AE0}" type="pres">
      <dgm:prSet presAssocID="{09E1FA74-CAD4-4D8F-8C9F-47DB10A12E4C}" presName="middleBox" presStyleCnt="0"/>
      <dgm:spPr/>
      <dgm:t>
        <a:bodyPr/>
        <a:lstStyle/>
        <a:p>
          <a:endParaRPr lang="pt-BR"/>
        </a:p>
      </dgm:t>
    </dgm:pt>
    <dgm:pt modelId="{51DE05A1-F310-4AD4-BD2A-E814179084C5}" type="pres">
      <dgm:prSet presAssocID="{09E1FA74-CAD4-4D8F-8C9F-47DB10A12E4C}" presName="middleBoxParent" presStyleLbl="node1" presStyleIdx="1" presStyleCnt="2" custScaleX="80419" custScaleY="103559" custLinFactNeighborX="10611" custLinFactNeighborY="3169"/>
      <dgm:spPr/>
      <dgm:t>
        <a:bodyPr/>
        <a:lstStyle/>
        <a:p>
          <a:endParaRPr lang="pt-BR"/>
        </a:p>
      </dgm:t>
    </dgm:pt>
    <dgm:pt modelId="{5A816AC3-B5D5-4277-8DF0-2E4895570095}" type="pres">
      <dgm:prSet presAssocID="{09E1FA74-CAD4-4D8F-8C9F-47DB10A12E4C}" presName="middleBoxChildren" presStyleCnt="0"/>
      <dgm:spPr/>
      <dgm:t>
        <a:bodyPr/>
        <a:lstStyle/>
        <a:p>
          <a:endParaRPr lang="pt-BR"/>
        </a:p>
      </dgm:t>
    </dgm:pt>
    <dgm:pt modelId="{7FBFBAC4-2975-4795-ADC7-4B54CCBAEAB1}" type="pres">
      <dgm:prSet presAssocID="{3973E519-921D-4357-808F-65EA81567642}" presName="mChild" presStyleLbl="fgAcc1" presStyleIdx="3" presStyleCnt="5" custScaleX="38307" custScaleY="71368" custLinFactX="19249" custLinFactNeighborX="100000" custLinFactNeighborY="-691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  <dgm:pt modelId="{380C533E-C74C-4832-9E8A-669287DCE079}" type="pres">
      <dgm:prSet presAssocID="{ED0B01CC-F5BD-4E3D-9811-96F476147302}" presName="middleSibTrans" presStyleCnt="0"/>
      <dgm:spPr/>
      <dgm:t>
        <a:bodyPr/>
        <a:lstStyle/>
        <a:p>
          <a:endParaRPr lang="pt-BR"/>
        </a:p>
      </dgm:t>
    </dgm:pt>
    <dgm:pt modelId="{C233A43E-286F-4E8D-BC0D-A6E7625559B2}" type="pres">
      <dgm:prSet presAssocID="{25E09C33-42FD-4F52-8CB0-452BF541B7EE}" presName="mChild" presStyleLbl="fgAcc1" presStyleIdx="4" presStyleCnt="5" custScaleX="39061" custScaleY="71368" custLinFactX="18470" custLinFactNeighborX="100000" custLinFactNeighborY="-2763">
        <dgm:presLayoutVars>
          <dgm:bulletEnabled val="1"/>
        </dgm:presLayoutVars>
      </dgm:prSet>
      <dgm:spPr>
        <a:prstGeom prst="flowChartDisplay">
          <a:avLst/>
        </a:prstGeom>
      </dgm:spPr>
      <dgm:t>
        <a:bodyPr/>
        <a:lstStyle/>
        <a:p>
          <a:endParaRPr lang="pt-BR"/>
        </a:p>
      </dgm:t>
    </dgm:pt>
  </dgm:ptLst>
  <dgm:cxnLst>
    <dgm:cxn modelId="{47F9B3B4-FA63-45BD-B156-69D5C1732BE8}" srcId="{09E1FA74-CAD4-4D8F-8C9F-47DB10A12E4C}" destId="{22AB3F71-BC8F-4768-888B-F6E1856CFD5B}" srcOrd="1" destOrd="0" parTransId="{72548C30-62AA-4264-A91B-6E316ED2D1D5}" sibTransId="{C9F02517-C147-4C66-A0F0-11E0F557FBA6}"/>
    <dgm:cxn modelId="{61055A83-F922-4350-9380-CFE46E9497BE}" type="presOf" srcId="{9386B31C-5E45-4E23-9545-29E102B9F75C}" destId="{F8CD597C-AF41-4911-8CDE-B209DEFA8EFC}" srcOrd="0" destOrd="0" presId="urn:microsoft.com/office/officeart/2005/8/layout/target2"/>
    <dgm:cxn modelId="{ABC03601-362A-489C-B301-16AAA4E2B732}" type="presOf" srcId="{B41D75AE-2A29-4277-8DBB-D5E9CED79C4D}" destId="{C26A6EA6-0081-4BE7-88AC-DA923A48049B}" srcOrd="0" destOrd="0" presId="urn:microsoft.com/office/officeart/2005/8/layout/target2"/>
    <dgm:cxn modelId="{762F7717-D26E-4D1C-A6FD-498F6E1B02A3}" srcId="{22AB3F71-BC8F-4768-888B-F6E1856CFD5B}" destId="{3973E519-921D-4357-808F-65EA81567642}" srcOrd="0" destOrd="0" parTransId="{74AF20CE-7799-4C8E-A894-EE0C2D449A5F}" sibTransId="{ED0B01CC-F5BD-4E3D-9811-96F476147302}"/>
    <dgm:cxn modelId="{4162AF35-F4B6-484B-85F5-7EA768BB9E8E}" srcId="{B41D75AE-2A29-4277-8DBB-D5E9CED79C4D}" destId="{9386B31C-5E45-4E23-9545-29E102B9F75C}" srcOrd="2" destOrd="0" parTransId="{E5DE2FC0-1550-46BE-897B-AE2B5F4C4F50}" sibTransId="{81D5BC8E-7E40-419C-B9FD-4110FCC5033E}"/>
    <dgm:cxn modelId="{925D1D41-F295-4BF5-8F35-6B0283EB1660}" srcId="{09E1FA74-CAD4-4D8F-8C9F-47DB10A12E4C}" destId="{B41D75AE-2A29-4277-8DBB-D5E9CED79C4D}" srcOrd="0" destOrd="0" parTransId="{E4BA2DF7-CD16-40C5-8D39-63D87AB06BAE}" sibTransId="{49219BB6-AF08-4355-8AAC-CB63EB613BD5}"/>
    <dgm:cxn modelId="{B2FC2E59-E0BF-4CD3-9D3D-E86B294BD972}" srcId="{B41D75AE-2A29-4277-8DBB-D5E9CED79C4D}" destId="{1119A085-6F07-46C4-B85B-D1CE300590BF}" srcOrd="1" destOrd="0" parTransId="{A201BA82-5ACD-41C4-A756-1020B1F24B4A}" sibTransId="{5B1107D9-A94B-4373-8B80-400FA79466AA}"/>
    <dgm:cxn modelId="{2C1BC967-8769-46FF-A481-D45F7FB44D2D}" type="presOf" srcId="{22AB3F71-BC8F-4768-888B-F6E1856CFD5B}" destId="{51DE05A1-F310-4AD4-BD2A-E814179084C5}" srcOrd="0" destOrd="0" presId="urn:microsoft.com/office/officeart/2005/8/layout/target2"/>
    <dgm:cxn modelId="{5FB89280-146C-4EF7-B075-DCAA25CB7C0B}" type="presOf" srcId="{1119A085-6F07-46C4-B85B-D1CE300590BF}" destId="{10DC5E61-068F-4913-9663-325D256495C3}" srcOrd="0" destOrd="0" presId="urn:microsoft.com/office/officeart/2005/8/layout/target2"/>
    <dgm:cxn modelId="{707FFF28-2F42-47B1-AF9C-ADF519D8B5EB}" type="presOf" srcId="{3973E519-921D-4357-808F-65EA81567642}" destId="{7FBFBAC4-2975-4795-ADC7-4B54CCBAEAB1}" srcOrd="0" destOrd="0" presId="urn:microsoft.com/office/officeart/2005/8/layout/target2"/>
    <dgm:cxn modelId="{D407E21F-2FB2-486B-85B9-E1A242433F11}" type="presOf" srcId="{25E09C33-42FD-4F52-8CB0-452BF541B7EE}" destId="{C233A43E-286F-4E8D-BC0D-A6E7625559B2}" srcOrd="0" destOrd="0" presId="urn:microsoft.com/office/officeart/2005/8/layout/target2"/>
    <dgm:cxn modelId="{600AD4AE-0545-4933-B03C-C176DBDB557C}" srcId="{B41D75AE-2A29-4277-8DBB-D5E9CED79C4D}" destId="{2B94917F-01CC-4A71-9A16-8FAE36546B5C}" srcOrd="0" destOrd="0" parTransId="{417D8286-04D5-40B8-9DD8-FB9B660136A4}" sibTransId="{9159FC4B-5B3E-42A2-871F-1D19B3560545}"/>
    <dgm:cxn modelId="{63AF8B90-41F1-4468-A6F5-BAA7319821CA}" type="presOf" srcId="{2B94917F-01CC-4A71-9A16-8FAE36546B5C}" destId="{55454349-EAF4-470E-BBAA-D434698917ED}" srcOrd="0" destOrd="0" presId="urn:microsoft.com/office/officeart/2005/8/layout/target2"/>
    <dgm:cxn modelId="{426C3B10-AC34-460C-A304-941DA2997EEF}" type="presOf" srcId="{09E1FA74-CAD4-4D8F-8C9F-47DB10A12E4C}" destId="{FD0A912F-A5FF-4195-8F6E-F1107C247D33}" srcOrd="0" destOrd="0" presId="urn:microsoft.com/office/officeart/2005/8/layout/target2"/>
    <dgm:cxn modelId="{2FFE2D2F-5254-486D-A83F-5A8A96275BDB}" srcId="{22AB3F71-BC8F-4768-888B-F6E1856CFD5B}" destId="{25E09C33-42FD-4F52-8CB0-452BF541B7EE}" srcOrd="1" destOrd="0" parTransId="{2E5C60CF-085B-4C66-A01B-83A3AF9AC5CE}" sibTransId="{F9299BC1-DA27-4702-A02B-E2D61037A6E5}"/>
    <dgm:cxn modelId="{16E8C1E6-70FB-4022-92B1-0898AD7615A5}" type="presParOf" srcId="{FD0A912F-A5FF-4195-8F6E-F1107C247D33}" destId="{773AB8ED-F4AA-404C-834D-C3DDB163AC49}" srcOrd="0" destOrd="0" presId="urn:microsoft.com/office/officeart/2005/8/layout/target2"/>
    <dgm:cxn modelId="{B231CFE6-040F-4F36-934A-8F1C58DBB4C6}" type="presParOf" srcId="{773AB8ED-F4AA-404C-834D-C3DDB163AC49}" destId="{C26A6EA6-0081-4BE7-88AC-DA923A48049B}" srcOrd="0" destOrd="0" presId="urn:microsoft.com/office/officeart/2005/8/layout/target2"/>
    <dgm:cxn modelId="{36F10470-1CAB-4D37-96B9-51BBDA2806A8}" type="presParOf" srcId="{773AB8ED-F4AA-404C-834D-C3DDB163AC49}" destId="{40631DF0-C0BD-4F09-8B85-05530F809995}" srcOrd="1" destOrd="0" presId="urn:microsoft.com/office/officeart/2005/8/layout/target2"/>
    <dgm:cxn modelId="{73EA30D4-40F5-4F16-9D74-ED4E21CC4F9B}" type="presParOf" srcId="{40631DF0-C0BD-4F09-8B85-05530F809995}" destId="{55454349-EAF4-470E-BBAA-D434698917ED}" srcOrd="0" destOrd="0" presId="urn:microsoft.com/office/officeart/2005/8/layout/target2"/>
    <dgm:cxn modelId="{145BBE44-2C13-4B57-B5A5-58B0FF55EB6C}" type="presParOf" srcId="{40631DF0-C0BD-4F09-8B85-05530F809995}" destId="{CA1FC550-1840-448D-BD3E-77FE09C2581F}" srcOrd="1" destOrd="0" presId="urn:microsoft.com/office/officeart/2005/8/layout/target2"/>
    <dgm:cxn modelId="{B51EE98A-E32E-40C1-AD31-30FFF28B20A9}" type="presParOf" srcId="{40631DF0-C0BD-4F09-8B85-05530F809995}" destId="{10DC5E61-068F-4913-9663-325D256495C3}" srcOrd="2" destOrd="0" presId="urn:microsoft.com/office/officeart/2005/8/layout/target2"/>
    <dgm:cxn modelId="{719B4C0A-542C-4C7E-8561-128DB40ACB43}" type="presParOf" srcId="{40631DF0-C0BD-4F09-8B85-05530F809995}" destId="{9D009C0A-DC49-4FB9-8035-CFE162EBF8B3}" srcOrd="3" destOrd="0" presId="urn:microsoft.com/office/officeart/2005/8/layout/target2"/>
    <dgm:cxn modelId="{BBD6C3E4-8C6D-4277-B4F5-BCECE8531298}" type="presParOf" srcId="{40631DF0-C0BD-4F09-8B85-05530F809995}" destId="{F8CD597C-AF41-4911-8CDE-B209DEFA8EFC}" srcOrd="4" destOrd="0" presId="urn:microsoft.com/office/officeart/2005/8/layout/target2"/>
    <dgm:cxn modelId="{805BE890-1EA1-4D90-BB01-CC71980433FF}" type="presParOf" srcId="{FD0A912F-A5FF-4195-8F6E-F1107C247D33}" destId="{FF808A2F-0229-448C-A3CC-A68AD4541AE0}" srcOrd="1" destOrd="0" presId="urn:microsoft.com/office/officeart/2005/8/layout/target2"/>
    <dgm:cxn modelId="{D935850C-459A-4AB6-B2C0-1DCECEC76925}" type="presParOf" srcId="{FF808A2F-0229-448C-A3CC-A68AD4541AE0}" destId="{51DE05A1-F310-4AD4-BD2A-E814179084C5}" srcOrd="0" destOrd="0" presId="urn:microsoft.com/office/officeart/2005/8/layout/target2"/>
    <dgm:cxn modelId="{9C0CEF6E-9D22-4A2B-A1B5-50D5ADBD7101}" type="presParOf" srcId="{FF808A2F-0229-448C-A3CC-A68AD4541AE0}" destId="{5A816AC3-B5D5-4277-8DF0-2E4895570095}" srcOrd="1" destOrd="0" presId="urn:microsoft.com/office/officeart/2005/8/layout/target2"/>
    <dgm:cxn modelId="{EE4DF673-F193-44A3-95DE-75E30AC8B86C}" type="presParOf" srcId="{5A816AC3-B5D5-4277-8DF0-2E4895570095}" destId="{7FBFBAC4-2975-4795-ADC7-4B54CCBAEAB1}" srcOrd="0" destOrd="0" presId="urn:microsoft.com/office/officeart/2005/8/layout/target2"/>
    <dgm:cxn modelId="{EC2304C4-090F-4230-82A8-07C04AF442A0}" type="presParOf" srcId="{5A816AC3-B5D5-4277-8DF0-2E4895570095}" destId="{380C533E-C74C-4832-9E8A-669287DCE079}" srcOrd="1" destOrd="0" presId="urn:microsoft.com/office/officeart/2005/8/layout/target2"/>
    <dgm:cxn modelId="{1F7FE894-7401-479C-87E0-720078B3FA82}" type="presParOf" srcId="{5A816AC3-B5D5-4277-8DF0-2E4895570095}" destId="{C233A43E-286F-4E8D-BC0D-A6E7625559B2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3E697-B0C3-42D4-81FD-D3ABCA7293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A36FF7-0F0F-4341-A68C-01E8516603CD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Interligar </a:t>
          </a:r>
          <a:endParaRPr lang="pt-BR" sz="2400" b="1" dirty="0">
            <a:solidFill>
              <a:srgbClr val="00FFFF"/>
            </a:solidFill>
          </a:endParaRPr>
        </a:p>
      </dgm:t>
    </dgm:pt>
    <dgm:pt modelId="{9FBCD112-267C-4316-B4DD-D2608637A18B}" type="parTrans" cxnId="{13DDD5AB-9265-4DB2-9E66-512CAA799786}">
      <dgm:prSet/>
      <dgm:spPr/>
      <dgm:t>
        <a:bodyPr/>
        <a:lstStyle/>
        <a:p>
          <a:endParaRPr lang="pt-BR"/>
        </a:p>
      </dgm:t>
    </dgm:pt>
    <dgm:pt modelId="{579997AD-FA9A-4915-A323-8F17CA09514B}" type="sibTrans" cxnId="{13DDD5AB-9265-4DB2-9E66-512CAA799786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B2D64904-4778-414A-935C-AFC992C15E5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Pastorais</a:t>
          </a:r>
          <a:endParaRPr lang="pt-BR" sz="1600" b="1" dirty="0">
            <a:solidFill>
              <a:srgbClr val="0070C0"/>
            </a:solidFill>
          </a:endParaRPr>
        </a:p>
      </dgm:t>
    </dgm:pt>
    <dgm:pt modelId="{3886B039-ED5A-4C35-9224-7296F3AB00E8}" type="parTrans" cxnId="{E6108260-E385-432B-A806-C31C8E849437}">
      <dgm:prSet/>
      <dgm:spPr/>
      <dgm:t>
        <a:bodyPr/>
        <a:lstStyle/>
        <a:p>
          <a:endParaRPr lang="pt-BR"/>
        </a:p>
      </dgm:t>
    </dgm:pt>
    <dgm:pt modelId="{F27A2EE6-AA94-4404-920A-4FEA4A59E153}" type="sibTrans" cxnId="{E6108260-E385-432B-A806-C31C8E849437}">
      <dgm:prSet/>
      <dgm:spPr/>
      <dgm:t>
        <a:bodyPr/>
        <a:lstStyle/>
        <a:p>
          <a:endParaRPr lang="pt-BR"/>
        </a:p>
      </dgm:t>
    </dgm:pt>
    <dgm:pt modelId="{140DB818-E071-4B39-BEDA-37F84C79FBA2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t-BR" sz="2400" b="1" dirty="0" smtClean="0">
              <a:solidFill>
                <a:srgbClr val="00FFFF"/>
              </a:solidFill>
            </a:rPr>
            <a:t>Padronizar</a:t>
          </a:r>
          <a:endParaRPr lang="pt-BR" sz="2400" b="1" dirty="0">
            <a:solidFill>
              <a:srgbClr val="00FFFF"/>
            </a:solidFill>
          </a:endParaRPr>
        </a:p>
      </dgm:t>
    </dgm:pt>
    <dgm:pt modelId="{5D492640-F330-4177-9F25-0C2545064803}" type="parTrans" cxnId="{BB53AC73-5473-4487-A280-CC415E72C20C}">
      <dgm:prSet/>
      <dgm:spPr/>
      <dgm:t>
        <a:bodyPr/>
        <a:lstStyle/>
        <a:p>
          <a:endParaRPr lang="pt-BR"/>
        </a:p>
      </dgm:t>
    </dgm:pt>
    <dgm:pt modelId="{AAA7816F-0D18-434B-AF27-E1709A042EA5}" type="sibTrans" cxnId="{BB53AC73-5473-4487-A280-CC415E72C20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57884B04-88D4-4FB2-8678-5199DF429E6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Emissão Documentos</a:t>
          </a:r>
          <a:endParaRPr lang="pt-BR" sz="1600" b="1" dirty="0">
            <a:solidFill>
              <a:srgbClr val="0070C0"/>
            </a:solidFill>
          </a:endParaRPr>
        </a:p>
      </dgm:t>
    </dgm:pt>
    <dgm:pt modelId="{C4B27B1D-C2E0-4804-B643-F031B63B66D3}" type="parTrans" cxnId="{82215399-8FEF-435E-B12E-B0BBF6350A2D}">
      <dgm:prSet/>
      <dgm:spPr/>
      <dgm:t>
        <a:bodyPr/>
        <a:lstStyle/>
        <a:p>
          <a:endParaRPr lang="pt-BR"/>
        </a:p>
      </dgm:t>
    </dgm:pt>
    <dgm:pt modelId="{B8942B1F-0DA1-4630-8D8B-34A3B43C11D5}" type="sibTrans" cxnId="{82215399-8FEF-435E-B12E-B0BBF6350A2D}">
      <dgm:prSet/>
      <dgm:spPr/>
      <dgm:t>
        <a:bodyPr/>
        <a:lstStyle/>
        <a:p>
          <a:endParaRPr lang="pt-BR"/>
        </a:p>
      </dgm:t>
    </dgm:pt>
    <dgm:pt modelId="{AD7A2D0A-69C1-40D4-AC3C-50ACA39C45C1}">
      <dgm:prSet phldrT="[Texto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2400" b="1" dirty="0" smtClean="0">
              <a:solidFill>
                <a:srgbClr val="00FFFF"/>
              </a:solidFill>
            </a:rPr>
            <a:t>Facilitar</a:t>
          </a:r>
          <a:endParaRPr lang="pt-BR" sz="2400" b="1" dirty="0">
            <a:solidFill>
              <a:srgbClr val="00FFFF"/>
            </a:solidFill>
          </a:endParaRPr>
        </a:p>
      </dgm:t>
    </dgm:pt>
    <dgm:pt modelId="{B65DA3CC-30DF-4011-97FD-91E67EF19982}" type="parTrans" cxnId="{1BD557F6-3147-4A3E-96E1-8774CC36B89A}">
      <dgm:prSet/>
      <dgm:spPr/>
      <dgm:t>
        <a:bodyPr/>
        <a:lstStyle/>
        <a:p>
          <a:endParaRPr lang="pt-BR"/>
        </a:p>
      </dgm:t>
    </dgm:pt>
    <dgm:pt modelId="{D8E3431A-1020-45BC-A3A1-D9601A2EED84}" type="sibTrans" cxnId="{1BD557F6-3147-4A3E-96E1-8774CC36B89A}">
      <dgm:prSet/>
      <dgm:spPr/>
      <dgm:t>
        <a:bodyPr/>
        <a:lstStyle/>
        <a:p>
          <a:endParaRPr lang="pt-BR"/>
        </a:p>
      </dgm:t>
    </dgm:pt>
    <dgm:pt modelId="{21736AD5-ED16-41EE-9520-03DEC94C9DD9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Comunicação </a:t>
          </a:r>
          <a:endParaRPr lang="pt-BR" sz="1600" b="1" dirty="0">
            <a:solidFill>
              <a:srgbClr val="0070C0"/>
            </a:solidFill>
          </a:endParaRPr>
        </a:p>
      </dgm:t>
    </dgm:pt>
    <dgm:pt modelId="{9CB51E30-49E4-4E36-942B-179B5A0EC94C}" type="parTrans" cxnId="{33D1B9A7-E56C-4778-97FB-A5B130BCA5C0}">
      <dgm:prSet/>
      <dgm:spPr/>
      <dgm:t>
        <a:bodyPr/>
        <a:lstStyle/>
        <a:p>
          <a:endParaRPr lang="pt-BR"/>
        </a:p>
      </dgm:t>
    </dgm:pt>
    <dgm:pt modelId="{DFDDDFD5-3525-4DBC-A81D-34093C1E23BA}" type="sibTrans" cxnId="{33D1B9A7-E56C-4778-97FB-A5B130BCA5C0}">
      <dgm:prSet/>
      <dgm:spPr/>
      <dgm:t>
        <a:bodyPr/>
        <a:lstStyle/>
        <a:p>
          <a:endParaRPr lang="pt-BR"/>
        </a:p>
      </dgm:t>
    </dgm:pt>
    <dgm:pt modelId="{835444D0-9403-488B-8CF6-1BA423F14FF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sz="1600" b="1" dirty="0" smtClean="0">
              <a:solidFill>
                <a:srgbClr val="0070C0"/>
              </a:solidFill>
            </a:rPr>
            <a:t>Compartilhamento de dados</a:t>
          </a:r>
          <a:endParaRPr lang="pt-BR" sz="1600" b="1" dirty="0">
            <a:solidFill>
              <a:srgbClr val="0070C0"/>
            </a:solidFill>
          </a:endParaRPr>
        </a:p>
      </dgm:t>
    </dgm:pt>
    <dgm:pt modelId="{C29ED5FF-29B9-4D55-9C15-3D427BB84784}" type="parTrans" cxnId="{2E04EE15-0EFD-4A5E-96F9-C3FE50E596F5}">
      <dgm:prSet/>
      <dgm:spPr/>
      <dgm:t>
        <a:bodyPr/>
        <a:lstStyle/>
        <a:p>
          <a:endParaRPr lang="pt-BR"/>
        </a:p>
      </dgm:t>
    </dgm:pt>
    <dgm:pt modelId="{F0580B45-2587-4095-A289-2D6D62D7D0E2}" type="sibTrans" cxnId="{2E04EE15-0EFD-4A5E-96F9-C3FE50E596F5}">
      <dgm:prSet/>
      <dgm:spPr/>
      <dgm:t>
        <a:bodyPr/>
        <a:lstStyle/>
        <a:p>
          <a:endParaRPr lang="pt-BR"/>
        </a:p>
      </dgm:t>
    </dgm:pt>
    <dgm:pt modelId="{0F73E91A-24E8-44FC-8282-F39E528AC837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C1AA1994-3B2F-47C9-8F5B-A08CE6A5D095}" type="parTrans" cxnId="{22BA4952-EA9D-42A7-ABA5-EAD0B5F9B167}">
      <dgm:prSet/>
      <dgm:spPr/>
      <dgm:t>
        <a:bodyPr/>
        <a:lstStyle/>
        <a:p>
          <a:endParaRPr lang="pt-BR"/>
        </a:p>
      </dgm:t>
    </dgm:pt>
    <dgm:pt modelId="{F93555B6-77A8-4728-91CF-7AF5B0C7EE62}" type="sibTrans" cxnId="{22BA4952-EA9D-42A7-ABA5-EAD0B5F9B167}">
      <dgm:prSet/>
      <dgm:spPr/>
      <dgm:t>
        <a:bodyPr/>
        <a:lstStyle/>
        <a:p>
          <a:endParaRPr lang="pt-BR"/>
        </a:p>
      </dgm:t>
    </dgm:pt>
    <dgm:pt modelId="{F9D38618-21A9-472D-92B4-2079A7013EA4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181E5304-5E89-4CE3-A1FA-1A4445AF15C8}" type="parTrans" cxnId="{9DB33BD0-4DBA-4C3F-846F-F2711FE0E6BD}">
      <dgm:prSet/>
      <dgm:spPr/>
      <dgm:t>
        <a:bodyPr/>
        <a:lstStyle/>
        <a:p>
          <a:endParaRPr lang="pt-BR"/>
        </a:p>
      </dgm:t>
    </dgm:pt>
    <dgm:pt modelId="{DEBEAAE4-E6F2-4848-9079-BE40B31BACCD}" type="sibTrans" cxnId="{9DB33BD0-4DBA-4C3F-846F-F2711FE0E6BD}">
      <dgm:prSet/>
      <dgm:spPr/>
      <dgm:t>
        <a:bodyPr/>
        <a:lstStyle/>
        <a:p>
          <a:endParaRPr lang="pt-BR"/>
        </a:p>
      </dgm:t>
    </dgm:pt>
    <dgm:pt modelId="{59BF4FD9-4BF0-450F-A924-D7283EA0A3C2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8761CF33-9B88-4BC0-8A8D-8E4B646981F2}" type="parTrans" cxnId="{4B0F930D-EE14-4620-9947-895E9A1529BF}">
      <dgm:prSet/>
      <dgm:spPr/>
      <dgm:t>
        <a:bodyPr/>
        <a:lstStyle/>
        <a:p>
          <a:endParaRPr lang="pt-BR"/>
        </a:p>
      </dgm:t>
    </dgm:pt>
    <dgm:pt modelId="{9F8163B5-F294-45D7-AEAF-EA88EBB3B6A3}" type="sibTrans" cxnId="{4B0F930D-EE14-4620-9947-895E9A1529BF}">
      <dgm:prSet/>
      <dgm:spPr/>
      <dgm:t>
        <a:bodyPr/>
        <a:lstStyle/>
        <a:p>
          <a:endParaRPr lang="pt-BR"/>
        </a:p>
      </dgm:t>
    </dgm:pt>
    <dgm:pt modelId="{0F3E3240-049E-4C85-83B0-4A38B3BAD305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500CBC5A-72EC-4F1F-8BD7-22D81C693AA8}" type="parTrans" cxnId="{E5B78FEC-B1D9-4EC3-A03E-DD89AE2D8BBB}">
      <dgm:prSet/>
      <dgm:spPr/>
      <dgm:t>
        <a:bodyPr/>
        <a:lstStyle/>
        <a:p>
          <a:endParaRPr lang="pt-BR"/>
        </a:p>
      </dgm:t>
    </dgm:pt>
    <dgm:pt modelId="{6817EB24-D370-4C5E-ABB4-525C433C69F0}" type="sibTrans" cxnId="{E5B78FEC-B1D9-4EC3-A03E-DD89AE2D8BBB}">
      <dgm:prSet/>
      <dgm:spPr/>
      <dgm:t>
        <a:bodyPr/>
        <a:lstStyle/>
        <a:p>
          <a:endParaRPr lang="pt-BR"/>
        </a:p>
      </dgm:t>
    </dgm:pt>
    <dgm:pt modelId="{A7D226C9-5E92-4FD2-9426-D029994EEFDC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416E4625-0C19-49C1-9768-BDBCCA30B93C}" type="parTrans" cxnId="{95E1E2D3-B64B-4AEA-BF04-D1CA2E013D44}">
      <dgm:prSet/>
      <dgm:spPr/>
      <dgm:t>
        <a:bodyPr/>
        <a:lstStyle/>
        <a:p>
          <a:endParaRPr lang="pt-BR"/>
        </a:p>
      </dgm:t>
    </dgm:pt>
    <dgm:pt modelId="{618C3FCC-A047-4A59-B8AE-EB8EEF617890}" type="sibTrans" cxnId="{95E1E2D3-B64B-4AEA-BF04-D1CA2E013D44}">
      <dgm:prSet/>
      <dgm:spPr/>
      <dgm:t>
        <a:bodyPr/>
        <a:lstStyle/>
        <a:p>
          <a:endParaRPr lang="pt-BR"/>
        </a:p>
      </dgm:t>
    </dgm:pt>
    <dgm:pt modelId="{30BC9797-C8E3-4728-AA34-A33AFEAA692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054B1F8E-E9AC-4A78-BB16-7D8497700B75}" type="sibTrans" cxnId="{D0D17C37-7497-44FA-8908-85838A8EB613}">
      <dgm:prSet/>
      <dgm:spPr/>
      <dgm:t>
        <a:bodyPr/>
        <a:lstStyle/>
        <a:p>
          <a:endParaRPr lang="pt-BR"/>
        </a:p>
      </dgm:t>
    </dgm:pt>
    <dgm:pt modelId="{22B7AA6B-9EFA-4D2B-9167-284C1AC4B3BE}" type="parTrans" cxnId="{D0D17C37-7497-44FA-8908-85838A8EB613}">
      <dgm:prSet/>
      <dgm:spPr/>
      <dgm:t>
        <a:bodyPr/>
        <a:lstStyle/>
        <a:p>
          <a:endParaRPr lang="pt-BR"/>
        </a:p>
      </dgm:t>
    </dgm:pt>
    <dgm:pt modelId="{C5FC6C3C-ED92-4431-9B44-CD976E59FF5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Interação entre grupos</a:t>
          </a:r>
          <a:endParaRPr lang="pt-BR" sz="1600" b="1" dirty="0">
            <a:solidFill>
              <a:srgbClr val="0070C0"/>
            </a:solidFill>
          </a:endParaRPr>
        </a:p>
      </dgm:t>
    </dgm:pt>
    <dgm:pt modelId="{28F32126-D00F-495F-BE9C-85E968D4121F}" type="sibTrans" cxnId="{C8252A43-F89B-4ED8-9407-8C4E3235C497}">
      <dgm:prSet/>
      <dgm:spPr/>
      <dgm:t>
        <a:bodyPr/>
        <a:lstStyle/>
        <a:p>
          <a:endParaRPr lang="pt-BR"/>
        </a:p>
      </dgm:t>
    </dgm:pt>
    <dgm:pt modelId="{AE0E9CC2-5345-4F36-A90C-AD2752E7E9E6}" type="parTrans" cxnId="{C8252A43-F89B-4ED8-9407-8C4E3235C497}">
      <dgm:prSet/>
      <dgm:spPr/>
      <dgm:t>
        <a:bodyPr/>
        <a:lstStyle/>
        <a:p>
          <a:endParaRPr lang="pt-BR"/>
        </a:p>
      </dgm:t>
    </dgm:pt>
    <dgm:pt modelId="{EAE6F129-AF20-489F-B448-BFE264B615C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Registros de atividades</a:t>
          </a:r>
          <a:endParaRPr lang="pt-BR" sz="1600" b="1" dirty="0">
            <a:solidFill>
              <a:srgbClr val="0070C0"/>
            </a:solidFill>
          </a:endParaRPr>
        </a:p>
      </dgm:t>
    </dgm:pt>
    <dgm:pt modelId="{401713F0-76B5-43A2-A4F5-305F4CA21957}" type="sibTrans" cxnId="{E3287FDC-8A55-45DA-AEE5-89AB63B59CE0}">
      <dgm:prSet/>
      <dgm:spPr/>
      <dgm:t>
        <a:bodyPr/>
        <a:lstStyle/>
        <a:p>
          <a:endParaRPr lang="pt-BR"/>
        </a:p>
      </dgm:t>
    </dgm:pt>
    <dgm:pt modelId="{C0D5B7C3-AA00-473E-8E71-2FD79A462FEE}" type="parTrans" cxnId="{E3287FDC-8A55-45DA-AEE5-89AB63B59CE0}">
      <dgm:prSet/>
      <dgm:spPr/>
      <dgm:t>
        <a:bodyPr/>
        <a:lstStyle/>
        <a:p>
          <a:endParaRPr lang="pt-BR"/>
        </a:p>
      </dgm:t>
    </dgm:pt>
    <dgm:pt modelId="{2CABE3B6-2EEA-4A99-BBE7-085383B9725D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600" b="1" dirty="0" smtClean="0">
              <a:solidFill>
                <a:srgbClr val="0070C0"/>
              </a:solidFill>
            </a:rPr>
            <a:t>Consultas</a:t>
          </a:r>
          <a:endParaRPr lang="pt-BR" sz="1600" b="1" dirty="0">
            <a:solidFill>
              <a:srgbClr val="0070C0"/>
            </a:solidFill>
          </a:endParaRPr>
        </a:p>
      </dgm:t>
    </dgm:pt>
    <dgm:pt modelId="{4AC18B29-D66A-4290-B0B1-638894B89790}" type="sibTrans" cxnId="{9C28426E-782A-4827-A1AF-DF19DEE0E663}">
      <dgm:prSet/>
      <dgm:spPr/>
      <dgm:t>
        <a:bodyPr/>
        <a:lstStyle/>
        <a:p>
          <a:endParaRPr lang="pt-BR"/>
        </a:p>
      </dgm:t>
    </dgm:pt>
    <dgm:pt modelId="{E50B1FFE-B27A-488D-9E1C-753288103707}" type="parTrans" cxnId="{9C28426E-782A-4827-A1AF-DF19DEE0E663}">
      <dgm:prSet/>
      <dgm:spPr/>
      <dgm:t>
        <a:bodyPr/>
        <a:lstStyle/>
        <a:p>
          <a:endParaRPr lang="pt-BR"/>
        </a:p>
      </dgm:t>
    </dgm:pt>
    <dgm:pt modelId="{33CF88AB-0BBD-45CE-A2E6-91DC37BEC59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pt-BR" sz="1600" b="1" dirty="0">
            <a:solidFill>
              <a:srgbClr val="0070C0"/>
            </a:solidFill>
          </a:endParaRPr>
        </a:p>
      </dgm:t>
    </dgm:pt>
    <dgm:pt modelId="{79CE13D7-ECCC-4341-8CA2-7CDC47245BC1}" type="parTrans" cxnId="{5A7F80D8-A330-410D-B489-3AC0ED203AA3}">
      <dgm:prSet/>
      <dgm:spPr/>
    </dgm:pt>
    <dgm:pt modelId="{99324A83-CEE1-4535-BF17-0F2B7234D073}" type="sibTrans" cxnId="{5A7F80D8-A330-410D-B489-3AC0ED203AA3}">
      <dgm:prSet/>
      <dgm:spPr/>
    </dgm:pt>
    <dgm:pt modelId="{60103D0B-3A05-4853-92C2-7E00584C981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9D676AB5-9AAE-4AB8-977A-2D9DC18A4B46}" type="parTrans" cxnId="{8BF56599-6D59-4BFC-B288-4AEC63D44ED7}">
      <dgm:prSet/>
      <dgm:spPr/>
    </dgm:pt>
    <dgm:pt modelId="{3973ABF2-8D4E-46DD-B1C6-ECA15BFC09CA}" type="sibTrans" cxnId="{8BF56599-6D59-4BFC-B288-4AEC63D44ED7}">
      <dgm:prSet/>
      <dgm:spPr/>
    </dgm:pt>
    <dgm:pt modelId="{688C900A-2766-45AF-8A4C-DE19E196DC40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sz="1600" b="1" dirty="0">
            <a:solidFill>
              <a:srgbClr val="0070C0"/>
            </a:solidFill>
          </a:endParaRPr>
        </a:p>
      </dgm:t>
    </dgm:pt>
    <dgm:pt modelId="{AABFE4A9-F133-4497-AECC-317D9325C377}" type="parTrans" cxnId="{2FB88882-B04C-4261-9B07-D903DC9D9EA1}">
      <dgm:prSet/>
      <dgm:spPr/>
    </dgm:pt>
    <dgm:pt modelId="{4E7F9570-3428-4185-B476-056063C25389}" type="sibTrans" cxnId="{2FB88882-B04C-4261-9B07-D903DC9D9EA1}">
      <dgm:prSet/>
      <dgm:spPr/>
    </dgm:pt>
    <dgm:pt modelId="{BCDBC707-4A93-4D55-A61A-79732B703027}" type="pres">
      <dgm:prSet presAssocID="{E253E697-B0C3-42D4-81FD-D3ABCA7293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3AF55CF-52F1-471D-BD6D-B6FBBCD8ED56}" type="pres">
      <dgm:prSet presAssocID="{4BA36FF7-0F0F-4341-A68C-01E8516603CD}" presName="composite" presStyleCnt="0"/>
      <dgm:spPr/>
    </dgm:pt>
    <dgm:pt modelId="{209FD6B3-0ECB-4203-B962-7559934405BD}" type="pres">
      <dgm:prSet presAssocID="{4BA36FF7-0F0F-4341-A68C-01E8516603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DC7395-583C-4FD5-8691-3342B823E6CA}" type="pres">
      <dgm:prSet presAssocID="{4BA36FF7-0F0F-4341-A68C-01E8516603CD}" presName="parSh" presStyleLbl="node1" presStyleIdx="0" presStyleCnt="3" custScaleX="127307" custScaleY="165914"/>
      <dgm:spPr/>
      <dgm:t>
        <a:bodyPr/>
        <a:lstStyle/>
        <a:p>
          <a:endParaRPr lang="pt-BR"/>
        </a:p>
      </dgm:t>
    </dgm:pt>
    <dgm:pt modelId="{A64C8272-FC1A-4572-A0B1-A3C36EACD2B6}" type="pres">
      <dgm:prSet presAssocID="{4BA36FF7-0F0F-4341-A68C-01E8516603CD}" presName="desTx" presStyleLbl="fgAcc1" presStyleIdx="0" presStyleCnt="3" custScaleX="161356" custScaleY="100000" custLinFactNeighborX="11056" custLinFactNeighborY="36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0F8E89-32DF-4BC4-AED2-91D2D7CB94C5}" type="pres">
      <dgm:prSet presAssocID="{579997AD-FA9A-4915-A323-8F17CA09514B}" presName="sibTrans" presStyleLbl="sibTrans2D1" presStyleIdx="0" presStyleCnt="2" custScaleX="111184" custScaleY="163869" custLinFactNeighborX="-10758" custLinFactNeighborY="-39188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E703F4C6-A0E0-49AD-9FAC-F47DD1F01258}" type="pres">
      <dgm:prSet presAssocID="{579997AD-FA9A-4915-A323-8F17CA09514B}" presName="connTx" presStyleLbl="sibTrans2D1" presStyleIdx="0" presStyleCnt="2"/>
      <dgm:spPr/>
      <dgm:t>
        <a:bodyPr/>
        <a:lstStyle/>
        <a:p>
          <a:endParaRPr lang="pt-BR"/>
        </a:p>
      </dgm:t>
    </dgm:pt>
    <dgm:pt modelId="{555CABAF-6576-45CB-A483-EA01D264AF24}" type="pres">
      <dgm:prSet presAssocID="{140DB818-E071-4B39-BEDA-37F84C79FBA2}" presName="composite" presStyleCnt="0"/>
      <dgm:spPr/>
    </dgm:pt>
    <dgm:pt modelId="{184053F0-8034-496C-9823-B7D238D8DC93}" type="pres">
      <dgm:prSet presAssocID="{140DB818-E071-4B39-BEDA-37F84C79FB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C82472-F7A1-44F8-BE16-C0E2E40E0D6B}" type="pres">
      <dgm:prSet presAssocID="{140DB818-E071-4B39-BEDA-37F84C79FBA2}" presName="parSh" presStyleLbl="node1" presStyleIdx="1" presStyleCnt="3" custScaleX="126351" custScaleY="164421" custLinFactNeighborX="-1429" custLinFactNeighborY="1261"/>
      <dgm:spPr/>
      <dgm:t>
        <a:bodyPr/>
        <a:lstStyle/>
        <a:p>
          <a:endParaRPr lang="pt-BR"/>
        </a:p>
      </dgm:t>
    </dgm:pt>
    <dgm:pt modelId="{3E47BC9E-87C0-4D93-83F4-A810B62AEF07}" type="pres">
      <dgm:prSet presAssocID="{140DB818-E071-4B39-BEDA-37F84C79FBA2}" presName="desTx" presStyleLbl="fgAcc1" presStyleIdx="1" presStyleCnt="3" custScaleX="170443" custScaleY="100000" custLinFactNeighborX="12777" custLinFactNeighborY="2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390A124-BEDA-4A49-9B1B-0ED2FB571A6C}" type="pres">
      <dgm:prSet presAssocID="{AAA7816F-0D18-434B-AF27-E1709A042EA5}" presName="sibTrans" presStyleLbl="sibTrans2D1" presStyleIdx="1" presStyleCnt="2" custScaleX="116820" custScaleY="169591" custLinFactNeighborX="-5248" custLinFactNeighborY="-27163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A890346F-3222-4081-BF76-FED6671C2558}" type="pres">
      <dgm:prSet presAssocID="{AAA7816F-0D18-434B-AF27-E1709A042EA5}" presName="connTx" presStyleLbl="sibTrans2D1" presStyleIdx="1" presStyleCnt="2"/>
      <dgm:spPr/>
      <dgm:t>
        <a:bodyPr/>
        <a:lstStyle/>
        <a:p>
          <a:endParaRPr lang="pt-BR"/>
        </a:p>
      </dgm:t>
    </dgm:pt>
    <dgm:pt modelId="{3BE572E2-8B3E-4A63-8EC8-6FCB042DECDA}" type="pres">
      <dgm:prSet presAssocID="{AD7A2D0A-69C1-40D4-AC3C-50ACA39C45C1}" presName="composite" presStyleCnt="0"/>
      <dgm:spPr/>
    </dgm:pt>
    <dgm:pt modelId="{EA7354A6-04B1-4A5C-BE93-3D503C066108}" type="pres">
      <dgm:prSet presAssocID="{AD7A2D0A-69C1-40D4-AC3C-50ACA39C45C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4B484B-F688-4CFA-A4FB-08B237CA5903}" type="pres">
      <dgm:prSet presAssocID="{AD7A2D0A-69C1-40D4-AC3C-50ACA39C45C1}" presName="parSh" presStyleLbl="node1" presStyleIdx="2" presStyleCnt="3" custScaleX="123869" custScaleY="160996" custLinFactNeighborX="-14986" custLinFactNeighborY="-247"/>
      <dgm:spPr/>
      <dgm:t>
        <a:bodyPr/>
        <a:lstStyle/>
        <a:p>
          <a:endParaRPr lang="pt-BR"/>
        </a:p>
      </dgm:t>
    </dgm:pt>
    <dgm:pt modelId="{1993AEF3-68C8-4F83-9F1E-D1B7B5B4963C}" type="pres">
      <dgm:prSet presAssocID="{AD7A2D0A-69C1-40D4-AC3C-50ACA39C45C1}" presName="desTx" presStyleLbl="fgAcc1" presStyleIdx="2" presStyleCnt="3" custScaleX="168558" custScale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25B97B1-48B9-4F79-AD12-9E967C7E5D25}" type="presOf" srcId="{57884B04-88D4-4FB2-8678-5199DF429E6F}" destId="{3E47BC9E-87C0-4D93-83F4-A810B62AEF07}" srcOrd="0" destOrd="1" presId="urn:microsoft.com/office/officeart/2005/8/layout/process3"/>
    <dgm:cxn modelId="{C6B6160D-9D08-4B9D-9AB9-7BB0133CD700}" type="presOf" srcId="{33CF88AB-0BBD-45CE-A2E6-91DC37BEC598}" destId="{A64C8272-FC1A-4572-A0B1-A3C36EACD2B6}" srcOrd="0" destOrd="0" presId="urn:microsoft.com/office/officeart/2005/8/layout/process3"/>
    <dgm:cxn modelId="{E5B78FEC-B1D9-4EC3-A03E-DD89AE2D8BBB}" srcId="{AD7A2D0A-69C1-40D4-AC3C-50ACA39C45C1}" destId="{0F3E3240-049E-4C85-83B0-4A38B3BAD305}" srcOrd="2" destOrd="0" parTransId="{500CBC5A-72EC-4F1F-8BD7-22D81C693AA8}" sibTransId="{6817EB24-D370-4C5E-ABB4-525C433C69F0}"/>
    <dgm:cxn modelId="{5DDCBCED-AD9D-443E-B390-A89DFC1C749F}" type="presOf" srcId="{140DB818-E071-4B39-BEDA-37F84C79FBA2}" destId="{184053F0-8034-496C-9823-B7D238D8DC93}" srcOrd="0" destOrd="0" presId="urn:microsoft.com/office/officeart/2005/8/layout/process3"/>
    <dgm:cxn modelId="{8BF56599-6D59-4BFC-B288-4AEC63D44ED7}" srcId="{140DB818-E071-4B39-BEDA-37F84C79FBA2}" destId="{60103D0B-3A05-4853-92C2-7E00584C981E}" srcOrd="0" destOrd="0" parTransId="{9D676AB5-9AAE-4AB8-977A-2D9DC18A4B46}" sibTransId="{3973ABF2-8D4E-46DD-B1C6-ECA15BFC09CA}"/>
    <dgm:cxn modelId="{3B833AF1-554A-4115-83EE-25F9C4E2AEFD}" type="presOf" srcId="{B2D64904-4778-414A-935C-AFC992C15E50}" destId="{A64C8272-FC1A-4572-A0B1-A3C36EACD2B6}" srcOrd="0" destOrd="1" presId="urn:microsoft.com/office/officeart/2005/8/layout/process3"/>
    <dgm:cxn modelId="{70E001FD-178A-4D81-BB4B-147BB392D9CB}" type="presOf" srcId="{A7D226C9-5E92-4FD2-9426-D029994EEFDC}" destId="{1993AEF3-68C8-4F83-9F1E-D1B7B5B4963C}" srcOrd="0" destOrd="4" presId="urn:microsoft.com/office/officeart/2005/8/layout/process3"/>
    <dgm:cxn modelId="{9C9CCD84-152C-4BF0-AE56-02A77DCE9308}" type="presOf" srcId="{AD7A2D0A-69C1-40D4-AC3C-50ACA39C45C1}" destId="{944B484B-F688-4CFA-A4FB-08B237CA5903}" srcOrd="1" destOrd="0" presId="urn:microsoft.com/office/officeart/2005/8/layout/process3"/>
    <dgm:cxn modelId="{9F5BFA76-CC6B-4880-BD6E-7917A3B8011E}" type="presOf" srcId="{0F3E3240-049E-4C85-83B0-4A38B3BAD305}" destId="{1993AEF3-68C8-4F83-9F1E-D1B7B5B4963C}" srcOrd="0" destOrd="2" presId="urn:microsoft.com/office/officeart/2005/8/layout/process3"/>
    <dgm:cxn modelId="{7DDFCDF5-FB4B-4B56-AB28-D717E8E38C18}" type="presOf" srcId="{AAA7816F-0D18-434B-AF27-E1709A042EA5}" destId="{A890346F-3222-4081-BF76-FED6671C2558}" srcOrd="1" destOrd="0" presId="urn:microsoft.com/office/officeart/2005/8/layout/process3"/>
    <dgm:cxn modelId="{99730F66-1996-4851-98CF-04F6604FC848}" type="presOf" srcId="{30BC9797-C8E3-4728-AA34-A33AFEAA692E}" destId="{3E47BC9E-87C0-4D93-83F4-A810B62AEF07}" srcOrd="0" destOrd="4" presId="urn:microsoft.com/office/officeart/2005/8/layout/process3"/>
    <dgm:cxn modelId="{9C28426E-782A-4827-A1AF-DF19DEE0E663}" srcId="{140DB818-E071-4B39-BEDA-37F84C79FBA2}" destId="{2CABE3B6-2EEA-4A99-BBE7-085383B9725D}" srcOrd="3" destOrd="0" parTransId="{E50B1FFE-B27A-488D-9E1C-753288103707}" sibTransId="{4AC18B29-D66A-4290-B0B1-638894B89790}"/>
    <dgm:cxn modelId="{DEDC3CF2-2819-42A2-BCCA-5AD74688BCE7}" type="presOf" srcId="{EAE6F129-AF20-489F-B448-BFE264B615C1}" destId="{1993AEF3-68C8-4F83-9F1E-D1B7B5B4963C}" srcOrd="0" destOrd="3" presId="urn:microsoft.com/office/officeart/2005/8/layout/process3"/>
    <dgm:cxn modelId="{5A2ECE84-5973-469B-B8D7-72377C33E035}" type="presOf" srcId="{AAA7816F-0D18-434B-AF27-E1709A042EA5}" destId="{1390A124-BEDA-4A49-9B1B-0ED2FB571A6C}" srcOrd="0" destOrd="0" presId="urn:microsoft.com/office/officeart/2005/8/layout/process3"/>
    <dgm:cxn modelId="{D1284BD6-E3DA-48A8-BFF9-25C5710CED70}" type="presOf" srcId="{4BA36FF7-0F0F-4341-A68C-01E8516603CD}" destId="{209FD6B3-0ECB-4203-B962-7559934405BD}" srcOrd="0" destOrd="0" presId="urn:microsoft.com/office/officeart/2005/8/layout/process3"/>
    <dgm:cxn modelId="{B365E08F-B81F-401D-9E99-497F8A61C238}" type="presOf" srcId="{C5FC6C3C-ED92-4431-9B44-CD976E59FF5E}" destId="{1993AEF3-68C8-4F83-9F1E-D1B7B5B4963C}" srcOrd="0" destOrd="5" presId="urn:microsoft.com/office/officeart/2005/8/layout/process3"/>
    <dgm:cxn modelId="{22BA4952-EA9D-42A7-ABA5-EAD0B5F9B167}" srcId="{4BA36FF7-0F0F-4341-A68C-01E8516603CD}" destId="{0F73E91A-24E8-44FC-8282-F39E528AC837}" srcOrd="4" destOrd="0" parTransId="{C1AA1994-3B2F-47C9-8F5B-A08CE6A5D095}" sibTransId="{F93555B6-77A8-4728-91CF-7AF5B0C7EE62}"/>
    <dgm:cxn modelId="{C288C32A-3227-4782-B852-198321A78827}" type="presOf" srcId="{140DB818-E071-4B39-BEDA-37F84C79FBA2}" destId="{D6C82472-F7A1-44F8-BE16-C0E2E40E0D6B}" srcOrd="1" destOrd="0" presId="urn:microsoft.com/office/officeart/2005/8/layout/process3"/>
    <dgm:cxn modelId="{1BD557F6-3147-4A3E-96E1-8774CC36B89A}" srcId="{E253E697-B0C3-42D4-81FD-D3ABCA72938E}" destId="{AD7A2D0A-69C1-40D4-AC3C-50ACA39C45C1}" srcOrd="2" destOrd="0" parTransId="{B65DA3CC-30DF-4011-97FD-91E67EF19982}" sibTransId="{D8E3431A-1020-45BC-A3A1-D9601A2EED84}"/>
    <dgm:cxn modelId="{C8252A43-F89B-4ED8-9407-8C4E3235C497}" srcId="{AD7A2D0A-69C1-40D4-AC3C-50ACA39C45C1}" destId="{C5FC6C3C-ED92-4431-9B44-CD976E59FF5E}" srcOrd="5" destOrd="0" parTransId="{AE0E9CC2-5345-4F36-A90C-AD2752E7E9E6}" sibTransId="{28F32126-D00F-495F-BE9C-85E968D4121F}"/>
    <dgm:cxn modelId="{D95A37CA-F51F-4A08-8D0B-184665F642AA}" type="presOf" srcId="{579997AD-FA9A-4915-A323-8F17CA09514B}" destId="{330F8E89-32DF-4BC4-AED2-91D2D7CB94C5}" srcOrd="0" destOrd="0" presId="urn:microsoft.com/office/officeart/2005/8/layout/process3"/>
    <dgm:cxn modelId="{E22A4332-4F38-4397-A0CA-E07AB4FDA400}" type="presOf" srcId="{AD7A2D0A-69C1-40D4-AC3C-50ACA39C45C1}" destId="{EA7354A6-04B1-4A5C-BE93-3D503C066108}" srcOrd="0" destOrd="0" presId="urn:microsoft.com/office/officeart/2005/8/layout/process3"/>
    <dgm:cxn modelId="{3E2D5840-5BEF-43B9-949A-04752B46AD4F}" type="presOf" srcId="{0F73E91A-24E8-44FC-8282-F39E528AC837}" destId="{A64C8272-FC1A-4572-A0B1-A3C36EACD2B6}" srcOrd="0" destOrd="4" presId="urn:microsoft.com/office/officeart/2005/8/layout/process3"/>
    <dgm:cxn modelId="{33D1B9A7-E56C-4778-97FB-A5B130BCA5C0}" srcId="{AD7A2D0A-69C1-40D4-AC3C-50ACA39C45C1}" destId="{21736AD5-ED16-41EE-9520-03DEC94C9DD9}" srcOrd="1" destOrd="0" parTransId="{9CB51E30-49E4-4E36-942B-179B5A0EC94C}" sibTransId="{DFDDDFD5-3525-4DBC-A81D-34093C1E23BA}"/>
    <dgm:cxn modelId="{2E04EE15-0EFD-4A5E-96F9-C3FE50E596F5}" srcId="{4BA36FF7-0F0F-4341-A68C-01E8516603CD}" destId="{835444D0-9403-488B-8CF6-1BA423F14FF4}" srcOrd="3" destOrd="0" parTransId="{C29ED5FF-29B9-4D55-9C15-3D427BB84784}" sibTransId="{F0580B45-2587-4095-A289-2D6D62D7D0E2}"/>
    <dgm:cxn modelId="{605658C6-069A-4135-B3FB-B8571120DFAF}" type="presOf" srcId="{4BA36FF7-0F0F-4341-A68C-01E8516603CD}" destId="{DADC7395-583C-4FD5-8691-3342B823E6CA}" srcOrd="1" destOrd="0" presId="urn:microsoft.com/office/officeart/2005/8/layout/process3"/>
    <dgm:cxn modelId="{82215399-8FEF-435E-B12E-B0BBF6350A2D}" srcId="{140DB818-E071-4B39-BEDA-37F84C79FBA2}" destId="{57884B04-88D4-4FB2-8678-5199DF429E6F}" srcOrd="1" destOrd="0" parTransId="{C4B27B1D-C2E0-4804-B643-F031B63B66D3}" sibTransId="{B8942B1F-0DA1-4630-8D8B-34A3B43C11D5}"/>
    <dgm:cxn modelId="{2458B5BE-C8FA-424E-82B1-59249C8FD969}" type="presOf" srcId="{59BF4FD9-4BF0-450F-A924-D7283EA0A3C2}" destId="{A64C8272-FC1A-4572-A0B1-A3C36EACD2B6}" srcOrd="0" destOrd="2" presId="urn:microsoft.com/office/officeart/2005/8/layout/process3"/>
    <dgm:cxn modelId="{D0D17C37-7497-44FA-8908-85838A8EB613}" srcId="{140DB818-E071-4B39-BEDA-37F84C79FBA2}" destId="{30BC9797-C8E3-4728-AA34-A33AFEAA692E}" srcOrd="4" destOrd="0" parTransId="{22B7AA6B-9EFA-4D2B-9167-284C1AC4B3BE}" sibTransId="{054B1F8E-E9AC-4A78-BB16-7D8497700B75}"/>
    <dgm:cxn modelId="{1797C3E7-363E-4D4F-BF7B-E725B7DA6E80}" type="presOf" srcId="{579997AD-FA9A-4915-A323-8F17CA09514B}" destId="{E703F4C6-A0E0-49AD-9FAC-F47DD1F01258}" srcOrd="1" destOrd="0" presId="urn:microsoft.com/office/officeart/2005/8/layout/process3"/>
    <dgm:cxn modelId="{4B0F930D-EE14-4620-9947-895E9A1529BF}" srcId="{4BA36FF7-0F0F-4341-A68C-01E8516603CD}" destId="{59BF4FD9-4BF0-450F-A924-D7283EA0A3C2}" srcOrd="2" destOrd="0" parTransId="{8761CF33-9B88-4BC0-8A8D-8E4B646981F2}" sibTransId="{9F8163B5-F294-45D7-AEAF-EA88EBB3B6A3}"/>
    <dgm:cxn modelId="{95E1E2D3-B64B-4AEA-BF04-D1CA2E013D44}" srcId="{AD7A2D0A-69C1-40D4-AC3C-50ACA39C45C1}" destId="{A7D226C9-5E92-4FD2-9426-D029994EEFDC}" srcOrd="4" destOrd="0" parTransId="{416E4625-0C19-49C1-9768-BDBCCA30B93C}" sibTransId="{618C3FCC-A047-4A59-B8AE-EB8EEF617890}"/>
    <dgm:cxn modelId="{F0F7D5BF-9EC9-43ED-84F4-D150E7AD87DD}" type="presOf" srcId="{F9D38618-21A9-472D-92B4-2079A7013EA4}" destId="{3E47BC9E-87C0-4D93-83F4-A810B62AEF07}" srcOrd="0" destOrd="2" presId="urn:microsoft.com/office/officeart/2005/8/layout/process3"/>
    <dgm:cxn modelId="{56B5A9B6-E058-4348-883F-BE413F7AEF39}" type="presOf" srcId="{835444D0-9403-488B-8CF6-1BA423F14FF4}" destId="{A64C8272-FC1A-4572-A0B1-A3C36EACD2B6}" srcOrd="0" destOrd="3" presId="urn:microsoft.com/office/officeart/2005/8/layout/process3"/>
    <dgm:cxn modelId="{EB3614E5-919E-4E58-970E-FE271235499F}" type="presOf" srcId="{60103D0B-3A05-4853-92C2-7E00584C981E}" destId="{3E47BC9E-87C0-4D93-83F4-A810B62AEF07}" srcOrd="0" destOrd="0" presId="urn:microsoft.com/office/officeart/2005/8/layout/process3"/>
    <dgm:cxn modelId="{E6108260-E385-432B-A806-C31C8E849437}" srcId="{4BA36FF7-0F0F-4341-A68C-01E8516603CD}" destId="{B2D64904-4778-414A-935C-AFC992C15E50}" srcOrd="1" destOrd="0" parTransId="{3886B039-ED5A-4C35-9224-7296F3AB00E8}" sibTransId="{F27A2EE6-AA94-4404-920A-4FEA4A59E153}"/>
    <dgm:cxn modelId="{2FB88882-B04C-4261-9B07-D903DC9D9EA1}" srcId="{AD7A2D0A-69C1-40D4-AC3C-50ACA39C45C1}" destId="{688C900A-2766-45AF-8A4C-DE19E196DC40}" srcOrd="0" destOrd="0" parTransId="{AABFE4A9-F133-4497-AECC-317D9325C377}" sibTransId="{4E7F9570-3428-4185-B476-056063C25389}"/>
    <dgm:cxn modelId="{B9C8DB53-DA93-4769-8D2C-0A351EF81B75}" type="presOf" srcId="{688C900A-2766-45AF-8A4C-DE19E196DC40}" destId="{1993AEF3-68C8-4F83-9F1E-D1B7B5B4963C}" srcOrd="0" destOrd="0" presId="urn:microsoft.com/office/officeart/2005/8/layout/process3"/>
    <dgm:cxn modelId="{AE01CECD-7460-4EE6-9855-462A6BAC54CD}" type="presOf" srcId="{21736AD5-ED16-41EE-9520-03DEC94C9DD9}" destId="{1993AEF3-68C8-4F83-9F1E-D1B7B5B4963C}" srcOrd="0" destOrd="1" presId="urn:microsoft.com/office/officeart/2005/8/layout/process3"/>
    <dgm:cxn modelId="{021B0986-616E-47A6-BC20-5C2A8AA71A81}" type="presOf" srcId="{E253E697-B0C3-42D4-81FD-D3ABCA72938E}" destId="{BCDBC707-4A93-4D55-A61A-79732B703027}" srcOrd="0" destOrd="0" presId="urn:microsoft.com/office/officeart/2005/8/layout/process3"/>
    <dgm:cxn modelId="{E3287FDC-8A55-45DA-AEE5-89AB63B59CE0}" srcId="{AD7A2D0A-69C1-40D4-AC3C-50ACA39C45C1}" destId="{EAE6F129-AF20-489F-B448-BFE264B615C1}" srcOrd="3" destOrd="0" parTransId="{C0D5B7C3-AA00-473E-8E71-2FD79A462FEE}" sibTransId="{401713F0-76B5-43A2-A4F5-305F4CA21957}"/>
    <dgm:cxn modelId="{9BA353C9-342D-4AC1-B18F-375E8BA8C074}" type="presOf" srcId="{2CABE3B6-2EEA-4A99-BBE7-085383B9725D}" destId="{3E47BC9E-87C0-4D93-83F4-A810B62AEF07}" srcOrd="0" destOrd="3" presId="urn:microsoft.com/office/officeart/2005/8/layout/process3"/>
    <dgm:cxn modelId="{5A7F80D8-A330-410D-B489-3AC0ED203AA3}" srcId="{4BA36FF7-0F0F-4341-A68C-01E8516603CD}" destId="{33CF88AB-0BBD-45CE-A2E6-91DC37BEC598}" srcOrd="0" destOrd="0" parTransId="{79CE13D7-ECCC-4341-8CA2-7CDC47245BC1}" sibTransId="{99324A83-CEE1-4535-BF17-0F2B7234D073}"/>
    <dgm:cxn modelId="{13DDD5AB-9265-4DB2-9E66-512CAA799786}" srcId="{E253E697-B0C3-42D4-81FD-D3ABCA72938E}" destId="{4BA36FF7-0F0F-4341-A68C-01E8516603CD}" srcOrd="0" destOrd="0" parTransId="{9FBCD112-267C-4316-B4DD-D2608637A18B}" sibTransId="{579997AD-FA9A-4915-A323-8F17CA09514B}"/>
    <dgm:cxn modelId="{9DB33BD0-4DBA-4C3F-846F-F2711FE0E6BD}" srcId="{140DB818-E071-4B39-BEDA-37F84C79FBA2}" destId="{F9D38618-21A9-472D-92B4-2079A7013EA4}" srcOrd="2" destOrd="0" parTransId="{181E5304-5E89-4CE3-A1FA-1A4445AF15C8}" sibTransId="{DEBEAAE4-E6F2-4848-9079-BE40B31BACCD}"/>
    <dgm:cxn modelId="{BB53AC73-5473-4487-A280-CC415E72C20C}" srcId="{E253E697-B0C3-42D4-81FD-D3ABCA72938E}" destId="{140DB818-E071-4B39-BEDA-37F84C79FBA2}" srcOrd="1" destOrd="0" parTransId="{5D492640-F330-4177-9F25-0C2545064803}" sibTransId="{AAA7816F-0D18-434B-AF27-E1709A042EA5}"/>
    <dgm:cxn modelId="{7A716225-B15F-42A3-B0B1-95F5DAF585E6}" type="presParOf" srcId="{BCDBC707-4A93-4D55-A61A-79732B703027}" destId="{53AF55CF-52F1-471D-BD6D-B6FBBCD8ED56}" srcOrd="0" destOrd="0" presId="urn:microsoft.com/office/officeart/2005/8/layout/process3"/>
    <dgm:cxn modelId="{AB11F588-8517-43F7-B26C-B53A5C95128F}" type="presParOf" srcId="{53AF55CF-52F1-471D-BD6D-B6FBBCD8ED56}" destId="{209FD6B3-0ECB-4203-B962-7559934405BD}" srcOrd="0" destOrd="0" presId="urn:microsoft.com/office/officeart/2005/8/layout/process3"/>
    <dgm:cxn modelId="{ECA7C0B7-4EAB-47E7-B4DA-234ACDCD8581}" type="presParOf" srcId="{53AF55CF-52F1-471D-BD6D-B6FBBCD8ED56}" destId="{DADC7395-583C-4FD5-8691-3342B823E6CA}" srcOrd="1" destOrd="0" presId="urn:microsoft.com/office/officeart/2005/8/layout/process3"/>
    <dgm:cxn modelId="{CA403BC5-E07F-4B19-94F3-FD8DC2334DDA}" type="presParOf" srcId="{53AF55CF-52F1-471D-BD6D-B6FBBCD8ED56}" destId="{A64C8272-FC1A-4572-A0B1-A3C36EACD2B6}" srcOrd="2" destOrd="0" presId="urn:microsoft.com/office/officeart/2005/8/layout/process3"/>
    <dgm:cxn modelId="{1FFFC73D-0DAD-4D04-8115-CECB9C3391B6}" type="presParOf" srcId="{BCDBC707-4A93-4D55-A61A-79732B703027}" destId="{330F8E89-32DF-4BC4-AED2-91D2D7CB94C5}" srcOrd="1" destOrd="0" presId="urn:microsoft.com/office/officeart/2005/8/layout/process3"/>
    <dgm:cxn modelId="{358E1D66-11E8-4351-B0B2-F52AA8120022}" type="presParOf" srcId="{330F8E89-32DF-4BC4-AED2-91D2D7CB94C5}" destId="{E703F4C6-A0E0-49AD-9FAC-F47DD1F01258}" srcOrd="0" destOrd="0" presId="urn:microsoft.com/office/officeart/2005/8/layout/process3"/>
    <dgm:cxn modelId="{25861596-927E-4D58-BC40-0FFA3C684CD4}" type="presParOf" srcId="{BCDBC707-4A93-4D55-A61A-79732B703027}" destId="{555CABAF-6576-45CB-A483-EA01D264AF24}" srcOrd="2" destOrd="0" presId="urn:microsoft.com/office/officeart/2005/8/layout/process3"/>
    <dgm:cxn modelId="{FDB25171-B240-4564-A7E0-88A0A3D0823D}" type="presParOf" srcId="{555CABAF-6576-45CB-A483-EA01D264AF24}" destId="{184053F0-8034-496C-9823-B7D238D8DC93}" srcOrd="0" destOrd="0" presId="urn:microsoft.com/office/officeart/2005/8/layout/process3"/>
    <dgm:cxn modelId="{7A1217C9-7A89-4928-8B4C-66E661368673}" type="presParOf" srcId="{555CABAF-6576-45CB-A483-EA01D264AF24}" destId="{D6C82472-F7A1-44F8-BE16-C0E2E40E0D6B}" srcOrd="1" destOrd="0" presId="urn:microsoft.com/office/officeart/2005/8/layout/process3"/>
    <dgm:cxn modelId="{12BA7EC1-9CD8-463C-B0EF-887CFDCD15AC}" type="presParOf" srcId="{555CABAF-6576-45CB-A483-EA01D264AF24}" destId="{3E47BC9E-87C0-4D93-83F4-A810B62AEF07}" srcOrd="2" destOrd="0" presId="urn:microsoft.com/office/officeart/2005/8/layout/process3"/>
    <dgm:cxn modelId="{C8658F51-E64B-4299-BA56-00998EA3E169}" type="presParOf" srcId="{BCDBC707-4A93-4D55-A61A-79732B703027}" destId="{1390A124-BEDA-4A49-9B1B-0ED2FB571A6C}" srcOrd="3" destOrd="0" presId="urn:microsoft.com/office/officeart/2005/8/layout/process3"/>
    <dgm:cxn modelId="{349D6C43-522B-4B38-B489-C0717C58DED3}" type="presParOf" srcId="{1390A124-BEDA-4A49-9B1B-0ED2FB571A6C}" destId="{A890346F-3222-4081-BF76-FED6671C2558}" srcOrd="0" destOrd="0" presId="urn:microsoft.com/office/officeart/2005/8/layout/process3"/>
    <dgm:cxn modelId="{CA78FD8B-5544-471D-A5BE-F2D4F8DC91D9}" type="presParOf" srcId="{BCDBC707-4A93-4D55-A61A-79732B703027}" destId="{3BE572E2-8B3E-4A63-8EC8-6FCB042DECDA}" srcOrd="4" destOrd="0" presId="urn:microsoft.com/office/officeart/2005/8/layout/process3"/>
    <dgm:cxn modelId="{2EFC28DA-83D4-4DC1-945A-326C38EC76A3}" type="presParOf" srcId="{3BE572E2-8B3E-4A63-8EC8-6FCB042DECDA}" destId="{EA7354A6-04B1-4A5C-BE93-3D503C066108}" srcOrd="0" destOrd="0" presId="urn:microsoft.com/office/officeart/2005/8/layout/process3"/>
    <dgm:cxn modelId="{969682FC-2EF1-4B93-A432-67FE9AB20A76}" type="presParOf" srcId="{3BE572E2-8B3E-4A63-8EC8-6FCB042DECDA}" destId="{944B484B-F688-4CFA-A4FB-08B237CA5903}" srcOrd="1" destOrd="0" presId="urn:microsoft.com/office/officeart/2005/8/layout/process3"/>
    <dgm:cxn modelId="{37232E91-FC11-4AC7-8D45-E332A5B0A5A4}" type="presParOf" srcId="{3BE572E2-8B3E-4A63-8EC8-6FCB042DECDA}" destId="{1993AEF3-68C8-4F83-9F1E-D1B7B5B4963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2B91F-CF8D-4A42-83DF-7CDCCDA80F7D}" type="doc">
      <dgm:prSet loTypeId="urn:microsoft.com/office/officeart/2005/8/layout/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DFE07BF-9A88-4152-9E58-09C9E20DB3CE}">
      <dgm:prSet phldrT="[Texto]" custT="1"/>
      <dgm:spPr/>
      <dgm:t>
        <a:bodyPr/>
        <a:lstStyle/>
        <a:p>
          <a:r>
            <a:rPr lang="pt-BR" sz="2000" b="1" smtClean="0"/>
            <a:t>Base </a:t>
          </a:r>
          <a:r>
            <a:rPr lang="pt-BR" sz="2000" b="1" dirty="0" smtClean="0"/>
            <a:t>de dados </a:t>
          </a:r>
          <a:endParaRPr lang="pt-BR" sz="2000" b="1" dirty="0"/>
        </a:p>
      </dgm:t>
    </dgm:pt>
    <dgm:pt modelId="{F2C6A117-64F1-4ED9-9C2B-9510107D76CB}" type="parTrans" cxnId="{F52A89F1-D611-4436-8916-14DEFBEAC79D}">
      <dgm:prSet/>
      <dgm:spPr/>
      <dgm:t>
        <a:bodyPr/>
        <a:lstStyle/>
        <a:p>
          <a:endParaRPr lang="pt-BR"/>
        </a:p>
      </dgm:t>
    </dgm:pt>
    <dgm:pt modelId="{E68D9850-B3A4-4979-A4D0-E3D401A29AB5}" type="sibTrans" cxnId="{F52A89F1-D611-4436-8916-14DEFBEAC79D}">
      <dgm:prSet/>
      <dgm:spPr>
        <a:solidFill>
          <a:srgbClr val="00B0F0"/>
        </a:solidFill>
      </dgm:spPr>
      <dgm:t>
        <a:bodyPr/>
        <a:lstStyle/>
        <a:p>
          <a:endParaRPr lang="pt-BR"/>
        </a:p>
      </dgm:t>
    </dgm:pt>
    <dgm:pt modelId="{3865D5FF-DA00-4906-B6F5-07C839464584}">
      <dgm:prSet phldrT="[Texto]" custT="1"/>
      <dgm:spPr/>
      <dgm:t>
        <a:bodyPr/>
        <a:lstStyle/>
        <a:p>
          <a:r>
            <a:rPr lang="pt-BR" sz="2000" b="1" dirty="0" smtClean="0"/>
            <a:t>Aplicação</a:t>
          </a:r>
          <a:endParaRPr lang="pt-BR" sz="2000" b="1" dirty="0"/>
        </a:p>
      </dgm:t>
    </dgm:pt>
    <dgm:pt modelId="{49FB8D0F-E70F-4A66-9F99-3E0F33864CA6}" type="parTrans" cxnId="{C9D8935F-6C23-483A-8258-A9CABF3C76B0}">
      <dgm:prSet/>
      <dgm:spPr/>
      <dgm:t>
        <a:bodyPr/>
        <a:lstStyle/>
        <a:p>
          <a:endParaRPr lang="pt-BR"/>
        </a:p>
      </dgm:t>
    </dgm:pt>
    <dgm:pt modelId="{CFF97A55-CF3E-4E1D-AF04-5A3631D6CB6D}" type="sibTrans" cxnId="{C9D8935F-6C23-483A-8258-A9CABF3C76B0}">
      <dgm:prSet/>
      <dgm:spPr>
        <a:solidFill>
          <a:srgbClr val="00B0F0"/>
        </a:solidFill>
      </dgm:spPr>
      <dgm:t>
        <a:bodyPr/>
        <a:lstStyle/>
        <a:p>
          <a:endParaRPr lang="pt-BR"/>
        </a:p>
      </dgm:t>
    </dgm:pt>
    <dgm:pt modelId="{F3A2DAB8-2AB9-419A-82D3-D743A16978C8}">
      <dgm:prSet phldrT="[Texto]" custT="1"/>
      <dgm:spPr/>
      <dgm:t>
        <a:bodyPr/>
        <a:lstStyle/>
        <a:p>
          <a:r>
            <a:rPr lang="pt-BR" sz="2000" b="1" dirty="0" smtClean="0"/>
            <a:t>Usuário</a:t>
          </a:r>
          <a:endParaRPr lang="pt-BR" sz="2000" b="1" dirty="0"/>
        </a:p>
      </dgm:t>
    </dgm:pt>
    <dgm:pt modelId="{62C15E06-9F1B-4472-A7B4-FEFADBC7E807}" type="parTrans" cxnId="{4A7FA099-9464-4ACD-A790-6102C1584AD1}">
      <dgm:prSet/>
      <dgm:spPr/>
      <dgm:t>
        <a:bodyPr/>
        <a:lstStyle/>
        <a:p>
          <a:endParaRPr lang="pt-BR"/>
        </a:p>
      </dgm:t>
    </dgm:pt>
    <dgm:pt modelId="{401344D0-ED0B-4340-9FCD-FF07FE375E6C}" type="sibTrans" cxnId="{4A7FA099-9464-4ACD-A790-6102C1584AD1}">
      <dgm:prSet/>
      <dgm:spPr/>
      <dgm:t>
        <a:bodyPr/>
        <a:lstStyle/>
        <a:p>
          <a:endParaRPr lang="pt-BR"/>
        </a:p>
      </dgm:t>
    </dgm:pt>
    <dgm:pt modelId="{2F3DF7DE-E5C9-4440-80D1-538313244BE6}">
      <dgm:prSet phldrT="[Texto]" custT="1"/>
      <dgm:spPr/>
      <dgm:t>
        <a:bodyPr/>
        <a:lstStyle/>
        <a:p>
          <a:r>
            <a:rPr lang="pt-BR" sz="2000" b="1" dirty="0" smtClean="0"/>
            <a:t>Processa de solicitações de usuário</a:t>
          </a:r>
          <a:endParaRPr lang="pt-BR" sz="2000" b="1" dirty="0"/>
        </a:p>
      </dgm:t>
    </dgm:pt>
    <dgm:pt modelId="{3C0BC7DD-F66C-4719-92AE-5E9E7825604D}" type="parTrans" cxnId="{D058A61E-2631-4792-87A9-3570D8D2DB0F}">
      <dgm:prSet/>
      <dgm:spPr/>
      <dgm:t>
        <a:bodyPr/>
        <a:lstStyle/>
        <a:p>
          <a:endParaRPr lang="pt-BR"/>
        </a:p>
      </dgm:t>
    </dgm:pt>
    <dgm:pt modelId="{4569B2FB-90CA-4536-9206-69C81C9FC0BD}" type="sibTrans" cxnId="{D058A61E-2631-4792-87A9-3570D8D2DB0F}">
      <dgm:prSet/>
      <dgm:spPr/>
      <dgm:t>
        <a:bodyPr/>
        <a:lstStyle/>
        <a:p>
          <a:endParaRPr lang="pt-BR"/>
        </a:p>
      </dgm:t>
    </dgm:pt>
    <dgm:pt modelId="{80BADE98-2C43-40D5-937A-874A1B627145}">
      <dgm:prSet phldrT="[Texto]" custT="1"/>
      <dgm:spPr/>
      <dgm:t>
        <a:bodyPr/>
        <a:lstStyle/>
        <a:p>
          <a:r>
            <a:rPr lang="pt-BR" sz="2000" b="1" dirty="0" smtClean="0"/>
            <a:t>Dispositivo de conexão com sistema</a:t>
          </a:r>
          <a:endParaRPr lang="pt-BR" sz="2000" b="1" dirty="0">
            <a:solidFill>
              <a:srgbClr val="66FFFF"/>
            </a:solidFill>
          </a:endParaRPr>
        </a:p>
      </dgm:t>
    </dgm:pt>
    <dgm:pt modelId="{61694F4E-3BB3-4806-8315-F9C9DE55D766}" type="parTrans" cxnId="{81BAC1B0-D183-4179-9A55-029F538E675D}">
      <dgm:prSet/>
      <dgm:spPr/>
      <dgm:t>
        <a:bodyPr/>
        <a:lstStyle/>
        <a:p>
          <a:endParaRPr lang="pt-BR"/>
        </a:p>
      </dgm:t>
    </dgm:pt>
    <dgm:pt modelId="{1B940CC1-D5C1-4465-A2E5-B629FA2D9A4E}" type="sibTrans" cxnId="{81BAC1B0-D183-4179-9A55-029F538E675D}">
      <dgm:prSet/>
      <dgm:spPr/>
      <dgm:t>
        <a:bodyPr/>
        <a:lstStyle/>
        <a:p>
          <a:endParaRPr lang="pt-BR"/>
        </a:p>
      </dgm:t>
    </dgm:pt>
    <dgm:pt modelId="{7F7E1F91-F6F4-48A9-B4FA-337B2EBD2C9A}">
      <dgm:prSet phldrT="[Texto]" custT="1"/>
      <dgm:spPr/>
      <dgm:t>
        <a:bodyPr/>
        <a:lstStyle/>
        <a:p>
          <a:r>
            <a:rPr lang="pt-BR" sz="2000" b="1" dirty="0" smtClean="0"/>
            <a:t>Ambiente de servidor de dados</a:t>
          </a:r>
          <a:endParaRPr lang="pt-BR" sz="2000" b="1" dirty="0">
            <a:solidFill>
              <a:srgbClr val="66FFFF"/>
            </a:solidFill>
          </a:endParaRPr>
        </a:p>
      </dgm:t>
    </dgm:pt>
    <dgm:pt modelId="{0FC519C8-F4CD-4D2A-B852-2C233866BAF3}" type="sibTrans" cxnId="{5CB851DE-B309-4D32-BF02-58D05478E534}">
      <dgm:prSet/>
      <dgm:spPr/>
      <dgm:t>
        <a:bodyPr/>
        <a:lstStyle/>
        <a:p>
          <a:endParaRPr lang="pt-BR"/>
        </a:p>
      </dgm:t>
    </dgm:pt>
    <dgm:pt modelId="{0796D45F-4D57-413D-A4BB-33573B2F1CF3}" type="parTrans" cxnId="{5CB851DE-B309-4D32-BF02-58D05478E534}">
      <dgm:prSet/>
      <dgm:spPr/>
      <dgm:t>
        <a:bodyPr/>
        <a:lstStyle/>
        <a:p>
          <a:endParaRPr lang="pt-BR"/>
        </a:p>
      </dgm:t>
    </dgm:pt>
    <dgm:pt modelId="{CC0EE527-85CD-48F3-B644-D95743DA8B8E}" type="pres">
      <dgm:prSet presAssocID="{4412B91F-CF8D-4A42-83DF-7CDCCDA80F7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7B2758C-7769-4628-AD70-3783AE199BD2}" type="pres">
      <dgm:prSet presAssocID="{7DFE07BF-9A88-4152-9E58-09C9E20DB3CE}" presName="composite" presStyleCnt="0"/>
      <dgm:spPr/>
      <dgm:t>
        <a:bodyPr/>
        <a:lstStyle/>
        <a:p>
          <a:endParaRPr lang="pt-BR"/>
        </a:p>
      </dgm:t>
    </dgm:pt>
    <dgm:pt modelId="{0135851C-059A-4F41-A717-89AAE1AEB50F}" type="pres">
      <dgm:prSet presAssocID="{7DFE07BF-9A88-4152-9E58-09C9E20DB3C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85A0FB-C96E-42E5-BCAA-9C72A8F02D43}" type="pres">
      <dgm:prSet presAssocID="{7DFE07BF-9A88-4152-9E58-09C9E20DB3CE}" presName="parSh" presStyleLbl="node1" presStyleIdx="0" presStyleCnt="3" custScaleX="118442" custScaleY="236077" custLinFactNeighborX="580" custLinFactNeighborY="-24051"/>
      <dgm:spPr/>
      <dgm:t>
        <a:bodyPr/>
        <a:lstStyle/>
        <a:p>
          <a:endParaRPr lang="pt-BR"/>
        </a:p>
      </dgm:t>
    </dgm:pt>
    <dgm:pt modelId="{01AD925A-7CA7-4489-9AE4-70C9408355AF}" type="pres">
      <dgm:prSet presAssocID="{7DFE07BF-9A88-4152-9E58-09C9E20DB3CE}" presName="desTx" presStyleLbl="fgAcc1" presStyleIdx="0" presStyleCnt="3" custScaleX="123543" custScaleY="15097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86BED9-1E6C-4CA8-9EA5-87820C541D88}" type="pres">
      <dgm:prSet presAssocID="{E68D9850-B3A4-4979-A4D0-E3D401A29AB5}" presName="sibTrans" presStyleLbl="sibTrans2D1" presStyleIdx="0" presStyleCnt="2" custScaleX="96916" custLinFactNeighborX="-12010" custLinFactNeighborY="-36455"/>
      <dgm:spPr>
        <a:prstGeom prst="leftArrow">
          <a:avLst/>
        </a:prstGeom>
      </dgm:spPr>
      <dgm:t>
        <a:bodyPr/>
        <a:lstStyle/>
        <a:p>
          <a:endParaRPr lang="pt-BR"/>
        </a:p>
      </dgm:t>
    </dgm:pt>
    <dgm:pt modelId="{E4A5A372-2D69-40DC-9020-A18D4ABB5405}" type="pres">
      <dgm:prSet presAssocID="{E68D9850-B3A4-4979-A4D0-E3D401A29AB5}" presName="connTx" presStyleLbl="sibTrans2D1" presStyleIdx="0" presStyleCnt="2"/>
      <dgm:spPr/>
      <dgm:t>
        <a:bodyPr/>
        <a:lstStyle/>
        <a:p>
          <a:endParaRPr lang="pt-BR"/>
        </a:p>
      </dgm:t>
    </dgm:pt>
    <dgm:pt modelId="{906ED97C-B2A0-409A-ADD8-A528A71BF7A3}" type="pres">
      <dgm:prSet presAssocID="{3865D5FF-DA00-4906-B6F5-07C839464584}" presName="composite" presStyleCnt="0"/>
      <dgm:spPr/>
      <dgm:t>
        <a:bodyPr/>
        <a:lstStyle/>
        <a:p>
          <a:endParaRPr lang="pt-BR"/>
        </a:p>
      </dgm:t>
    </dgm:pt>
    <dgm:pt modelId="{E0453C94-1B77-4126-81A7-EE21FDBFFF1D}" type="pres">
      <dgm:prSet presAssocID="{3865D5FF-DA00-4906-B6F5-07C83946458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0A5B10-B2E3-4C10-8EF4-E66809BE6F24}" type="pres">
      <dgm:prSet presAssocID="{3865D5FF-DA00-4906-B6F5-07C839464584}" presName="parSh" presStyleLbl="node1" presStyleIdx="1" presStyleCnt="3" custScaleX="129382" custScaleY="236478" custLinFactNeighborX="-469" custLinFactNeighborY="-24051"/>
      <dgm:spPr/>
      <dgm:t>
        <a:bodyPr/>
        <a:lstStyle/>
        <a:p>
          <a:endParaRPr lang="pt-BR"/>
        </a:p>
      </dgm:t>
    </dgm:pt>
    <dgm:pt modelId="{F26C71D2-1B5B-43C3-9D83-12F332E90749}" type="pres">
      <dgm:prSet presAssocID="{3865D5FF-DA00-4906-B6F5-07C839464584}" presName="desTx" presStyleLbl="fgAcc1" presStyleIdx="1" presStyleCnt="3" custScaleX="123543" custScaleY="15534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26DFE0-48C9-4067-B292-3D8AAA497A0A}" type="pres">
      <dgm:prSet presAssocID="{CFF97A55-CF3E-4E1D-AF04-5A3631D6CB6D}" presName="sibTrans" presStyleLbl="sibTrans2D1" presStyleIdx="1" presStyleCnt="2" custScaleX="96916" custLinFactNeighborX="-311" custLinFactNeighborY="-48388"/>
      <dgm:spPr>
        <a:prstGeom prst="leftArrow">
          <a:avLst/>
        </a:prstGeom>
      </dgm:spPr>
      <dgm:t>
        <a:bodyPr/>
        <a:lstStyle/>
        <a:p>
          <a:endParaRPr lang="pt-BR"/>
        </a:p>
      </dgm:t>
    </dgm:pt>
    <dgm:pt modelId="{ADB6516E-958F-4D77-964F-7E73D0745BE8}" type="pres">
      <dgm:prSet presAssocID="{CFF97A55-CF3E-4E1D-AF04-5A3631D6CB6D}" presName="connTx" presStyleLbl="sibTrans2D1" presStyleIdx="1" presStyleCnt="2"/>
      <dgm:spPr/>
      <dgm:t>
        <a:bodyPr/>
        <a:lstStyle/>
        <a:p>
          <a:endParaRPr lang="pt-BR"/>
        </a:p>
      </dgm:t>
    </dgm:pt>
    <dgm:pt modelId="{0D45DB0F-EDEF-413D-91E9-7F959D14AE05}" type="pres">
      <dgm:prSet presAssocID="{F3A2DAB8-2AB9-419A-82D3-D743A16978C8}" presName="composite" presStyleCnt="0"/>
      <dgm:spPr/>
      <dgm:t>
        <a:bodyPr/>
        <a:lstStyle/>
        <a:p>
          <a:endParaRPr lang="pt-BR"/>
        </a:p>
      </dgm:t>
    </dgm:pt>
    <dgm:pt modelId="{5F67B61D-1890-4707-AC93-F90C8402B758}" type="pres">
      <dgm:prSet presAssocID="{F3A2DAB8-2AB9-419A-82D3-D743A16978C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769A1E-767C-46A7-9C71-600FC05CC6D4}" type="pres">
      <dgm:prSet presAssocID="{F3A2DAB8-2AB9-419A-82D3-D743A16978C8}" presName="parSh" presStyleLbl="node1" presStyleIdx="2" presStyleCnt="3" custScaleX="127427" custScaleY="223911" custLinFactNeighborX="3846" custLinFactNeighborY="-28233"/>
      <dgm:spPr/>
      <dgm:t>
        <a:bodyPr/>
        <a:lstStyle/>
        <a:p>
          <a:endParaRPr lang="pt-BR"/>
        </a:p>
      </dgm:t>
    </dgm:pt>
    <dgm:pt modelId="{F28562CB-6812-4937-94DD-6D3F41B217CE}" type="pres">
      <dgm:prSet presAssocID="{F3A2DAB8-2AB9-419A-82D3-D743A16978C8}" presName="desTx" presStyleLbl="fgAcc1" presStyleIdx="2" presStyleCnt="3" custScaleX="123543" custScaleY="152060" custLinFactNeighborX="3917" custLinFactNeighborY="45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82E63EF-2A81-4D45-87AA-DB7355AC4F6C}" type="presOf" srcId="{7DFE07BF-9A88-4152-9E58-09C9E20DB3CE}" destId="{0485A0FB-C96E-42E5-BCAA-9C72A8F02D43}" srcOrd="1" destOrd="0" presId="urn:microsoft.com/office/officeart/2005/8/layout/process3"/>
    <dgm:cxn modelId="{4DDC4302-FA95-4815-9D86-E44346A96A9B}" type="presOf" srcId="{F3A2DAB8-2AB9-419A-82D3-D743A16978C8}" destId="{0C769A1E-767C-46A7-9C71-600FC05CC6D4}" srcOrd="1" destOrd="0" presId="urn:microsoft.com/office/officeart/2005/8/layout/process3"/>
    <dgm:cxn modelId="{6A637A3B-899C-4509-8ECC-0083D16EC93D}" type="presOf" srcId="{80BADE98-2C43-40D5-937A-874A1B627145}" destId="{F28562CB-6812-4937-94DD-6D3F41B217CE}" srcOrd="0" destOrd="0" presId="urn:microsoft.com/office/officeart/2005/8/layout/process3"/>
    <dgm:cxn modelId="{D058A61E-2631-4792-87A9-3570D8D2DB0F}" srcId="{3865D5FF-DA00-4906-B6F5-07C839464584}" destId="{2F3DF7DE-E5C9-4440-80D1-538313244BE6}" srcOrd="0" destOrd="0" parTransId="{3C0BC7DD-F66C-4719-92AE-5E9E7825604D}" sibTransId="{4569B2FB-90CA-4536-9206-69C81C9FC0BD}"/>
    <dgm:cxn modelId="{53E53B73-2F4A-414E-A392-96DA5283A4BE}" type="presOf" srcId="{2F3DF7DE-E5C9-4440-80D1-538313244BE6}" destId="{F26C71D2-1B5B-43C3-9D83-12F332E90749}" srcOrd="0" destOrd="0" presId="urn:microsoft.com/office/officeart/2005/8/layout/process3"/>
    <dgm:cxn modelId="{E685725A-434D-4735-82BC-F1784D89BEC7}" type="presOf" srcId="{F3A2DAB8-2AB9-419A-82D3-D743A16978C8}" destId="{5F67B61D-1890-4707-AC93-F90C8402B758}" srcOrd="0" destOrd="0" presId="urn:microsoft.com/office/officeart/2005/8/layout/process3"/>
    <dgm:cxn modelId="{C98F67F6-2098-448B-8A63-E2EF5CDFB1A0}" type="presOf" srcId="{E68D9850-B3A4-4979-A4D0-E3D401A29AB5}" destId="{9986BED9-1E6C-4CA8-9EA5-87820C541D88}" srcOrd="0" destOrd="0" presId="urn:microsoft.com/office/officeart/2005/8/layout/process3"/>
    <dgm:cxn modelId="{F52A89F1-D611-4436-8916-14DEFBEAC79D}" srcId="{4412B91F-CF8D-4A42-83DF-7CDCCDA80F7D}" destId="{7DFE07BF-9A88-4152-9E58-09C9E20DB3CE}" srcOrd="0" destOrd="0" parTransId="{F2C6A117-64F1-4ED9-9C2B-9510107D76CB}" sibTransId="{E68D9850-B3A4-4979-A4D0-E3D401A29AB5}"/>
    <dgm:cxn modelId="{2C7BD933-2580-4498-859B-2952411ACC5F}" type="presOf" srcId="{7DFE07BF-9A88-4152-9E58-09C9E20DB3CE}" destId="{0135851C-059A-4F41-A717-89AAE1AEB50F}" srcOrd="0" destOrd="0" presId="urn:microsoft.com/office/officeart/2005/8/layout/process3"/>
    <dgm:cxn modelId="{81BAC1B0-D183-4179-9A55-029F538E675D}" srcId="{F3A2DAB8-2AB9-419A-82D3-D743A16978C8}" destId="{80BADE98-2C43-40D5-937A-874A1B627145}" srcOrd="0" destOrd="0" parTransId="{61694F4E-3BB3-4806-8315-F9C9DE55D766}" sibTransId="{1B940CC1-D5C1-4465-A2E5-B629FA2D9A4E}"/>
    <dgm:cxn modelId="{4A7FA099-9464-4ACD-A790-6102C1584AD1}" srcId="{4412B91F-CF8D-4A42-83DF-7CDCCDA80F7D}" destId="{F3A2DAB8-2AB9-419A-82D3-D743A16978C8}" srcOrd="2" destOrd="0" parTransId="{62C15E06-9F1B-4472-A7B4-FEFADBC7E807}" sibTransId="{401344D0-ED0B-4340-9FCD-FF07FE375E6C}"/>
    <dgm:cxn modelId="{2ABFC505-761D-4C13-A6CB-CE0854F9D0DE}" type="presOf" srcId="{3865D5FF-DA00-4906-B6F5-07C839464584}" destId="{6F0A5B10-B2E3-4C10-8EF4-E66809BE6F24}" srcOrd="1" destOrd="0" presId="urn:microsoft.com/office/officeart/2005/8/layout/process3"/>
    <dgm:cxn modelId="{C9D8935F-6C23-483A-8258-A9CABF3C76B0}" srcId="{4412B91F-CF8D-4A42-83DF-7CDCCDA80F7D}" destId="{3865D5FF-DA00-4906-B6F5-07C839464584}" srcOrd="1" destOrd="0" parTransId="{49FB8D0F-E70F-4A66-9F99-3E0F33864CA6}" sibTransId="{CFF97A55-CF3E-4E1D-AF04-5A3631D6CB6D}"/>
    <dgm:cxn modelId="{97E23C99-380C-4A30-95A7-A9D36BE51A4C}" type="presOf" srcId="{CFF97A55-CF3E-4E1D-AF04-5A3631D6CB6D}" destId="{ADB6516E-958F-4D77-964F-7E73D0745BE8}" srcOrd="1" destOrd="0" presId="urn:microsoft.com/office/officeart/2005/8/layout/process3"/>
    <dgm:cxn modelId="{98AD3F7A-F57A-4E45-BC55-D4C0412273B8}" type="presOf" srcId="{CFF97A55-CF3E-4E1D-AF04-5A3631D6CB6D}" destId="{6426DFE0-48C9-4067-B292-3D8AAA497A0A}" srcOrd="0" destOrd="0" presId="urn:microsoft.com/office/officeart/2005/8/layout/process3"/>
    <dgm:cxn modelId="{63B84C71-06A5-460D-8652-797129A28122}" type="presOf" srcId="{E68D9850-B3A4-4979-A4D0-E3D401A29AB5}" destId="{E4A5A372-2D69-40DC-9020-A18D4ABB5405}" srcOrd="1" destOrd="0" presId="urn:microsoft.com/office/officeart/2005/8/layout/process3"/>
    <dgm:cxn modelId="{5CB851DE-B309-4D32-BF02-58D05478E534}" srcId="{7DFE07BF-9A88-4152-9E58-09C9E20DB3CE}" destId="{7F7E1F91-F6F4-48A9-B4FA-337B2EBD2C9A}" srcOrd="0" destOrd="0" parTransId="{0796D45F-4D57-413D-A4BB-33573B2F1CF3}" sibTransId="{0FC519C8-F4CD-4D2A-B852-2C233866BAF3}"/>
    <dgm:cxn modelId="{F0F87E19-8628-4C4C-8EFA-948B72ABC85D}" type="presOf" srcId="{4412B91F-CF8D-4A42-83DF-7CDCCDA80F7D}" destId="{CC0EE527-85CD-48F3-B644-D95743DA8B8E}" srcOrd="0" destOrd="0" presId="urn:microsoft.com/office/officeart/2005/8/layout/process3"/>
    <dgm:cxn modelId="{54A84918-B1E5-42A4-934B-54B333BEFA14}" type="presOf" srcId="{3865D5FF-DA00-4906-B6F5-07C839464584}" destId="{E0453C94-1B77-4126-81A7-EE21FDBFFF1D}" srcOrd="0" destOrd="0" presId="urn:microsoft.com/office/officeart/2005/8/layout/process3"/>
    <dgm:cxn modelId="{F7B76B57-E0F7-4B01-B1E4-456EB3A552E6}" type="presOf" srcId="{7F7E1F91-F6F4-48A9-B4FA-337B2EBD2C9A}" destId="{01AD925A-7CA7-4489-9AE4-70C9408355AF}" srcOrd="0" destOrd="0" presId="urn:microsoft.com/office/officeart/2005/8/layout/process3"/>
    <dgm:cxn modelId="{EC7650D3-7D57-4DD6-BE23-B52713BBC6B1}" type="presParOf" srcId="{CC0EE527-85CD-48F3-B644-D95743DA8B8E}" destId="{77B2758C-7769-4628-AD70-3783AE199BD2}" srcOrd="0" destOrd="0" presId="urn:microsoft.com/office/officeart/2005/8/layout/process3"/>
    <dgm:cxn modelId="{2DF3BF4C-E0CD-42D4-8AD5-D1292590E932}" type="presParOf" srcId="{77B2758C-7769-4628-AD70-3783AE199BD2}" destId="{0135851C-059A-4F41-A717-89AAE1AEB50F}" srcOrd="0" destOrd="0" presId="urn:microsoft.com/office/officeart/2005/8/layout/process3"/>
    <dgm:cxn modelId="{4EA38216-8BA1-48E5-9623-3C6A04305534}" type="presParOf" srcId="{77B2758C-7769-4628-AD70-3783AE199BD2}" destId="{0485A0FB-C96E-42E5-BCAA-9C72A8F02D43}" srcOrd="1" destOrd="0" presId="urn:microsoft.com/office/officeart/2005/8/layout/process3"/>
    <dgm:cxn modelId="{AB5C2BA3-7F61-4E7A-8AF7-B9D936D2C031}" type="presParOf" srcId="{77B2758C-7769-4628-AD70-3783AE199BD2}" destId="{01AD925A-7CA7-4489-9AE4-70C9408355AF}" srcOrd="2" destOrd="0" presId="urn:microsoft.com/office/officeart/2005/8/layout/process3"/>
    <dgm:cxn modelId="{7BBDB6B6-0D43-4F7D-8F50-AC5EDD9D81BF}" type="presParOf" srcId="{CC0EE527-85CD-48F3-B644-D95743DA8B8E}" destId="{9986BED9-1E6C-4CA8-9EA5-87820C541D88}" srcOrd="1" destOrd="0" presId="urn:microsoft.com/office/officeart/2005/8/layout/process3"/>
    <dgm:cxn modelId="{5DB03B75-183A-42EE-945E-8364F2F526D7}" type="presParOf" srcId="{9986BED9-1E6C-4CA8-9EA5-87820C541D88}" destId="{E4A5A372-2D69-40DC-9020-A18D4ABB5405}" srcOrd="0" destOrd="0" presId="urn:microsoft.com/office/officeart/2005/8/layout/process3"/>
    <dgm:cxn modelId="{38BE3469-0A58-4506-A53F-F8EB203418EC}" type="presParOf" srcId="{CC0EE527-85CD-48F3-B644-D95743DA8B8E}" destId="{906ED97C-B2A0-409A-ADD8-A528A71BF7A3}" srcOrd="2" destOrd="0" presId="urn:microsoft.com/office/officeart/2005/8/layout/process3"/>
    <dgm:cxn modelId="{687AD852-6C95-4B1C-8833-8963731E39CA}" type="presParOf" srcId="{906ED97C-B2A0-409A-ADD8-A528A71BF7A3}" destId="{E0453C94-1B77-4126-81A7-EE21FDBFFF1D}" srcOrd="0" destOrd="0" presId="urn:microsoft.com/office/officeart/2005/8/layout/process3"/>
    <dgm:cxn modelId="{32815713-A1FD-4F62-AB1B-2369ED46F18A}" type="presParOf" srcId="{906ED97C-B2A0-409A-ADD8-A528A71BF7A3}" destId="{6F0A5B10-B2E3-4C10-8EF4-E66809BE6F24}" srcOrd="1" destOrd="0" presId="urn:microsoft.com/office/officeart/2005/8/layout/process3"/>
    <dgm:cxn modelId="{B940317A-EAAE-42DE-8165-41A20E552A9B}" type="presParOf" srcId="{906ED97C-B2A0-409A-ADD8-A528A71BF7A3}" destId="{F26C71D2-1B5B-43C3-9D83-12F332E90749}" srcOrd="2" destOrd="0" presId="urn:microsoft.com/office/officeart/2005/8/layout/process3"/>
    <dgm:cxn modelId="{36D47478-E41C-402A-94E0-4CDDC0775703}" type="presParOf" srcId="{CC0EE527-85CD-48F3-B644-D95743DA8B8E}" destId="{6426DFE0-48C9-4067-B292-3D8AAA497A0A}" srcOrd="3" destOrd="0" presId="urn:microsoft.com/office/officeart/2005/8/layout/process3"/>
    <dgm:cxn modelId="{965942F9-DF44-4C2E-A3B8-762572D2B4DC}" type="presParOf" srcId="{6426DFE0-48C9-4067-B292-3D8AAA497A0A}" destId="{ADB6516E-958F-4D77-964F-7E73D0745BE8}" srcOrd="0" destOrd="0" presId="urn:microsoft.com/office/officeart/2005/8/layout/process3"/>
    <dgm:cxn modelId="{D0522B67-679B-43E3-826C-26D2A48A4756}" type="presParOf" srcId="{CC0EE527-85CD-48F3-B644-D95743DA8B8E}" destId="{0D45DB0F-EDEF-413D-91E9-7F959D14AE05}" srcOrd="4" destOrd="0" presId="urn:microsoft.com/office/officeart/2005/8/layout/process3"/>
    <dgm:cxn modelId="{F346597C-95BF-4D66-87A3-ACEBDF3C6141}" type="presParOf" srcId="{0D45DB0F-EDEF-413D-91E9-7F959D14AE05}" destId="{5F67B61D-1890-4707-AC93-F90C8402B758}" srcOrd="0" destOrd="0" presId="urn:microsoft.com/office/officeart/2005/8/layout/process3"/>
    <dgm:cxn modelId="{1C51C91A-E0C8-45E7-8C98-13EFC525002F}" type="presParOf" srcId="{0D45DB0F-EDEF-413D-91E9-7F959D14AE05}" destId="{0C769A1E-767C-46A7-9C71-600FC05CC6D4}" srcOrd="1" destOrd="0" presId="urn:microsoft.com/office/officeart/2005/8/layout/process3"/>
    <dgm:cxn modelId="{D232E98E-A71B-4F7A-B4F7-59C107CDD6A4}" type="presParOf" srcId="{0D45DB0F-EDEF-413D-91E9-7F959D14AE05}" destId="{F28562CB-6812-4937-94DD-6D3F41B217C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2E4FB-49BF-4721-8707-3457AAE0EB88}" type="doc">
      <dgm:prSet loTypeId="urn:microsoft.com/office/officeart/2005/8/layout/radial1" loCatId="relationship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ADEF162-76FA-4A3C-8220-3CD2B3D3023E}">
      <dgm:prSet phldrT="[Texto]" custT="1"/>
      <dgm:spPr/>
      <dgm:t>
        <a:bodyPr/>
        <a:lstStyle/>
        <a:p>
          <a:r>
            <a:rPr lang="pt-BR" sz="2400" b="1" dirty="0" smtClean="0">
              <a:solidFill>
                <a:srgbClr val="FFFF00"/>
              </a:solidFill>
            </a:rPr>
            <a:t>Paróquia</a:t>
          </a:r>
          <a:endParaRPr lang="pt-BR" sz="2400" b="1" dirty="0">
            <a:solidFill>
              <a:srgbClr val="FFFF00"/>
            </a:solidFill>
          </a:endParaRPr>
        </a:p>
      </dgm:t>
    </dgm:pt>
    <dgm:pt modelId="{70CEE8AE-1BA1-4498-BED4-2294652E694E}" type="parTrans" cxnId="{0AB8AA39-130D-4082-8073-DCFF557B8490}">
      <dgm:prSet/>
      <dgm:spPr/>
      <dgm:t>
        <a:bodyPr/>
        <a:lstStyle/>
        <a:p>
          <a:endParaRPr lang="pt-BR"/>
        </a:p>
      </dgm:t>
    </dgm:pt>
    <dgm:pt modelId="{8D6656CE-2472-4600-8A8A-680BB044CFF5}" type="sibTrans" cxnId="{0AB8AA39-130D-4082-8073-DCFF557B8490}">
      <dgm:prSet/>
      <dgm:spPr/>
      <dgm:t>
        <a:bodyPr/>
        <a:lstStyle/>
        <a:p>
          <a:endParaRPr lang="pt-BR"/>
        </a:p>
      </dgm:t>
    </dgm:pt>
    <dgm:pt modelId="{47D5C472-6F40-4426-8E86-BCB2F2BD330B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Ação solidária</a:t>
          </a:r>
          <a:endParaRPr lang="pt-BR" sz="1800" b="1" dirty="0">
            <a:solidFill>
              <a:srgbClr val="66FFFF"/>
            </a:solidFill>
          </a:endParaRPr>
        </a:p>
      </dgm:t>
    </dgm:pt>
    <dgm:pt modelId="{036DF210-BB24-491F-9B05-BED9EB97CCEA}" type="parTrans" cxnId="{F195A791-DD89-4913-8E1E-8DC4F82B6DC9}">
      <dgm:prSet/>
      <dgm:spPr/>
      <dgm:t>
        <a:bodyPr/>
        <a:lstStyle/>
        <a:p>
          <a:endParaRPr lang="pt-BR"/>
        </a:p>
      </dgm:t>
    </dgm:pt>
    <dgm:pt modelId="{8F34451D-735F-4913-B0FC-D3B45BB4B61F}" type="sibTrans" cxnId="{F195A791-DD89-4913-8E1E-8DC4F82B6DC9}">
      <dgm:prSet/>
      <dgm:spPr/>
      <dgm:t>
        <a:bodyPr/>
        <a:lstStyle/>
        <a:p>
          <a:endParaRPr lang="pt-BR"/>
        </a:p>
      </dgm:t>
    </dgm:pt>
    <dgm:pt modelId="{31E1C8DB-A788-4C7C-8E35-369521C571A2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Outros</a:t>
          </a:r>
          <a:endParaRPr lang="pt-BR" sz="1800" b="1" dirty="0">
            <a:solidFill>
              <a:srgbClr val="66FFFF"/>
            </a:solidFill>
          </a:endParaRPr>
        </a:p>
      </dgm:t>
    </dgm:pt>
    <dgm:pt modelId="{5CD5CAC8-AC56-4175-8B02-D9FDE7591724}" type="parTrans" cxnId="{A3234599-2A1F-4705-A7DB-C8EF644A84F6}">
      <dgm:prSet/>
      <dgm:spPr/>
      <dgm:t>
        <a:bodyPr/>
        <a:lstStyle/>
        <a:p>
          <a:endParaRPr lang="pt-BR"/>
        </a:p>
      </dgm:t>
    </dgm:pt>
    <dgm:pt modelId="{78634723-FA66-4AF5-9D17-D9106FB2D70F}" type="sibTrans" cxnId="{A3234599-2A1F-4705-A7DB-C8EF644A84F6}">
      <dgm:prSet/>
      <dgm:spPr/>
      <dgm:t>
        <a:bodyPr/>
        <a:lstStyle/>
        <a:p>
          <a:endParaRPr lang="pt-BR"/>
        </a:p>
      </dgm:t>
    </dgm:pt>
    <dgm:pt modelId="{600CB5D7-2D85-4AF5-BB05-4A1B86521FA2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Catequese</a:t>
          </a:r>
          <a:endParaRPr lang="pt-BR" sz="1800" b="1" dirty="0">
            <a:solidFill>
              <a:srgbClr val="66FFFF"/>
            </a:solidFill>
          </a:endParaRPr>
        </a:p>
      </dgm:t>
    </dgm:pt>
    <dgm:pt modelId="{D8ED6D04-2132-4167-966C-2933CD0F8E51}" type="sibTrans" cxnId="{A2C98141-733B-400B-91DC-A4454889E5AA}">
      <dgm:prSet/>
      <dgm:spPr/>
      <dgm:t>
        <a:bodyPr/>
        <a:lstStyle/>
        <a:p>
          <a:endParaRPr lang="pt-BR"/>
        </a:p>
      </dgm:t>
    </dgm:pt>
    <dgm:pt modelId="{0F4EE5F8-CE65-4C01-BA1B-62373453CD4B}" type="parTrans" cxnId="{A2C98141-733B-400B-91DC-A4454889E5AA}">
      <dgm:prSet/>
      <dgm:spPr/>
      <dgm:t>
        <a:bodyPr/>
        <a:lstStyle/>
        <a:p>
          <a:endParaRPr lang="pt-BR"/>
        </a:p>
      </dgm:t>
    </dgm:pt>
    <dgm:pt modelId="{D9DDF621-EEE4-4358-AA21-46B98A42D9DB}">
      <dgm:prSet phldrT="[Texto]" custT="1"/>
      <dgm:spPr/>
      <dgm:t>
        <a:bodyPr/>
        <a:lstStyle/>
        <a:p>
          <a:r>
            <a:rPr lang="pt-BR" sz="1800" b="1" dirty="0" smtClean="0">
              <a:solidFill>
                <a:srgbClr val="66FFFF"/>
              </a:solidFill>
            </a:rPr>
            <a:t>Pastoral familiar	</a:t>
          </a:r>
          <a:endParaRPr lang="pt-BR" sz="1800" b="1" dirty="0">
            <a:solidFill>
              <a:srgbClr val="66FFFF"/>
            </a:solidFill>
          </a:endParaRPr>
        </a:p>
      </dgm:t>
    </dgm:pt>
    <dgm:pt modelId="{DFD30755-1B35-4D9D-A38B-63A7E0D8C714}" type="sibTrans" cxnId="{C4940F3D-B9E6-4660-AB57-C285341B7D63}">
      <dgm:prSet/>
      <dgm:spPr/>
      <dgm:t>
        <a:bodyPr/>
        <a:lstStyle/>
        <a:p>
          <a:endParaRPr lang="pt-BR"/>
        </a:p>
      </dgm:t>
    </dgm:pt>
    <dgm:pt modelId="{5A7674B0-C2E4-49D2-A32B-4525CF9180F8}" type="parTrans" cxnId="{C4940F3D-B9E6-4660-AB57-C285341B7D63}">
      <dgm:prSet/>
      <dgm:spPr/>
      <dgm:t>
        <a:bodyPr/>
        <a:lstStyle/>
        <a:p>
          <a:endParaRPr lang="pt-BR"/>
        </a:p>
      </dgm:t>
    </dgm:pt>
    <dgm:pt modelId="{8BE509CE-6CEB-456E-98AB-071E9798BBE6}" type="pres">
      <dgm:prSet presAssocID="{D4F2E4FB-49BF-4721-8707-3457AAE0EB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E3E4C7-8057-4579-B356-D9461424C263}" type="pres">
      <dgm:prSet presAssocID="{9ADEF162-76FA-4A3C-8220-3CD2B3D3023E}" presName="centerShape" presStyleLbl="node0" presStyleIdx="0" presStyleCnt="1" custScaleX="128855"/>
      <dgm:spPr/>
      <dgm:t>
        <a:bodyPr/>
        <a:lstStyle/>
        <a:p>
          <a:endParaRPr lang="pt-BR"/>
        </a:p>
      </dgm:t>
    </dgm:pt>
    <dgm:pt modelId="{DB1550D9-ABF3-4F2B-8E67-E1CEA10516E4}" type="pres">
      <dgm:prSet presAssocID="{036DF210-BB24-491F-9B05-BED9EB97CCEA}" presName="Name9" presStyleLbl="parChTrans1D2" presStyleIdx="0" presStyleCnt="4"/>
      <dgm:spPr/>
      <dgm:t>
        <a:bodyPr/>
        <a:lstStyle/>
        <a:p>
          <a:endParaRPr lang="pt-BR"/>
        </a:p>
      </dgm:t>
    </dgm:pt>
    <dgm:pt modelId="{A552497F-8CAD-4CCB-B8F8-AB3728F01B66}" type="pres">
      <dgm:prSet presAssocID="{036DF210-BB24-491F-9B05-BED9EB97CCEA}" presName="connTx" presStyleLbl="parChTrans1D2" presStyleIdx="0" presStyleCnt="4"/>
      <dgm:spPr/>
      <dgm:t>
        <a:bodyPr/>
        <a:lstStyle/>
        <a:p>
          <a:endParaRPr lang="pt-BR"/>
        </a:p>
      </dgm:t>
    </dgm:pt>
    <dgm:pt modelId="{1BA1A60B-DB91-42A4-8A23-386BD88E7249}" type="pres">
      <dgm:prSet presAssocID="{47D5C472-6F40-4426-8E86-BCB2F2BD330B}" presName="node" presStyleLbl="node1" presStyleIdx="0" presStyleCnt="4" custScaleX="1288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01AC84-2576-4645-A3A5-CD1FD68C0D58}" type="pres">
      <dgm:prSet presAssocID="{0F4EE5F8-CE65-4C01-BA1B-62373453CD4B}" presName="Name9" presStyleLbl="parChTrans1D2" presStyleIdx="1" presStyleCnt="4"/>
      <dgm:spPr/>
      <dgm:t>
        <a:bodyPr/>
        <a:lstStyle/>
        <a:p>
          <a:endParaRPr lang="pt-BR"/>
        </a:p>
      </dgm:t>
    </dgm:pt>
    <dgm:pt modelId="{8D407620-7228-4FAB-92D6-F90D099227B7}" type="pres">
      <dgm:prSet presAssocID="{0F4EE5F8-CE65-4C01-BA1B-62373453CD4B}" presName="connTx" presStyleLbl="parChTrans1D2" presStyleIdx="1" presStyleCnt="4"/>
      <dgm:spPr/>
      <dgm:t>
        <a:bodyPr/>
        <a:lstStyle/>
        <a:p>
          <a:endParaRPr lang="pt-BR"/>
        </a:p>
      </dgm:t>
    </dgm:pt>
    <dgm:pt modelId="{EE3E81F8-67F5-4149-A111-7181108DA414}" type="pres">
      <dgm:prSet presAssocID="{600CB5D7-2D85-4AF5-BB05-4A1B86521FA2}" presName="node" presStyleLbl="node1" presStyleIdx="1" presStyleCnt="4" custScaleX="128855" custRadScaleRad="143469" custRadScaleInc="9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57CB2D-EE0D-470B-B5D3-13291BA657E1}" type="pres">
      <dgm:prSet presAssocID="{5CD5CAC8-AC56-4175-8B02-D9FDE7591724}" presName="Name9" presStyleLbl="parChTrans1D2" presStyleIdx="2" presStyleCnt="4"/>
      <dgm:spPr/>
      <dgm:t>
        <a:bodyPr/>
        <a:lstStyle/>
        <a:p>
          <a:endParaRPr lang="pt-BR"/>
        </a:p>
      </dgm:t>
    </dgm:pt>
    <dgm:pt modelId="{A093D335-C5E6-4F79-8A8C-0A4517C436AF}" type="pres">
      <dgm:prSet presAssocID="{5CD5CAC8-AC56-4175-8B02-D9FDE7591724}" presName="connTx" presStyleLbl="parChTrans1D2" presStyleIdx="2" presStyleCnt="4"/>
      <dgm:spPr/>
      <dgm:t>
        <a:bodyPr/>
        <a:lstStyle/>
        <a:p>
          <a:endParaRPr lang="pt-BR"/>
        </a:p>
      </dgm:t>
    </dgm:pt>
    <dgm:pt modelId="{863E9C95-4D35-4D80-8FF7-E34BA1AF170C}" type="pres">
      <dgm:prSet presAssocID="{31E1C8DB-A788-4C7C-8E35-369521C571A2}" presName="node" presStyleLbl="node1" presStyleIdx="2" presStyleCnt="4" custScaleX="1288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0417B74-94E5-4840-BF37-972B8D6C451B}" type="pres">
      <dgm:prSet presAssocID="{5A7674B0-C2E4-49D2-A32B-4525CF9180F8}" presName="Name9" presStyleLbl="parChTrans1D2" presStyleIdx="3" presStyleCnt="4"/>
      <dgm:spPr/>
      <dgm:t>
        <a:bodyPr/>
        <a:lstStyle/>
        <a:p>
          <a:endParaRPr lang="pt-BR"/>
        </a:p>
      </dgm:t>
    </dgm:pt>
    <dgm:pt modelId="{1385A504-9932-43FD-8475-43DF1EC07135}" type="pres">
      <dgm:prSet presAssocID="{5A7674B0-C2E4-49D2-A32B-4525CF9180F8}" presName="connTx" presStyleLbl="parChTrans1D2" presStyleIdx="3" presStyleCnt="4"/>
      <dgm:spPr/>
      <dgm:t>
        <a:bodyPr/>
        <a:lstStyle/>
        <a:p>
          <a:endParaRPr lang="pt-BR"/>
        </a:p>
      </dgm:t>
    </dgm:pt>
    <dgm:pt modelId="{6B362DF4-5D96-4089-A9F0-D02ED909FA49}" type="pres">
      <dgm:prSet presAssocID="{D9DDF621-EEE4-4358-AA21-46B98A42D9DB}" presName="node" presStyleLbl="node1" presStyleIdx="3" presStyleCnt="4" custScaleX="128855" custRadScaleRad="139273" custRadScaleInc="-100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FAEEB90-7557-49E8-873F-F881FC60DAFE}" type="presOf" srcId="{5A7674B0-C2E4-49D2-A32B-4525CF9180F8}" destId="{1385A504-9932-43FD-8475-43DF1EC07135}" srcOrd="1" destOrd="0" presId="urn:microsoft.com/office/officeart/2005/8/layout/radial1"/>
    <dgm:cxn modelId="{0E34E0B0-FDA0-4F2B-989D-96317070AD80}" type="presOf" srcId="{036DF210-BB24-491F-9B05-BED9EB97CCEA}" destId="{A552497F-8CAD-4CCB-B8F8-AB3728F01B66}" srcOrd="1" destOrd="0" presId="urn:microsoft.com/office/officeart/2005/8/layout/radial1"/>
    <dgm:cxn modelId="{684C4FA6-FF7E-459C-971A-CEFD6A9C674A}" type="presOf" srcId="{D4F2E4FB-49BF-4721-8707-3457AAE0EB88}" destId="{8BE509CE-6CEB-456E-98AB-071E9798BBE6}" srcOrd="0" destOrd="0" presId="urn:microsoft.com/office/officeart/2005/8/layout/radial1"/>
    <dgm:cxn modelId="{40D7AD9B-1C74-4622-AE60-25DFA28585FA}" type="presOf" srcId="{5CD5CAC8-AC56-4175-8B02-D9FDE7591724}" destId="{E257CB2D-EE0D-470B-B5D3-13291BA657E1}" srcOrd="0" destOrd="0" presId="urn:microsoft.com/office/officeart/2005/8/layout/radial1"/>
    <dgm:cxn modelId="{921CFC44-4A47-479B-8F0C-6065E48672F0}" type="presOf" srcId="{D9DDF621-EEE4-4358-AA21-46B98A42D9DB}" destId="{6B362DF4-5D96-4089-A9F0-D02ED909FA49}" srcOrd="0" destOrd="0" presId="urn:microsoft.com/office/officeart/2005/8/layout/radial1"/>
    <dgm:cxn modelId="{A9ED23A1-5786-470F-A5CA-C597776F03B2}" type="presOf" srcId="{0F4EE5F8-CE65-4C01-BA1B-62373453CD4B}" destId="{5301AC84-2576-4645-A3A5-CD1FD68C0D58}" srcOrd="0" destOrd="0" presId="urn:microsoft.com/office/officeart/2005/8/layout/radial1"/>
    <dgm:cxn modelId="{A2C98141-733B-400B-91DC-A4454889E5AA}" srcId="{9ADEF162-76FA-4A3C-8220-3CD2B3D3023E}" destId="{600CB5D7-2D85-4AF5-BB05-4A1B86521FA2}" srcOrd="1" destOrd="0" parTransId="{0F4EE5F8-CE65-4C01-BA1B-62373453CD4B}" sibTransId="{D8ED6D04-2132-4167-966C-2933CD0F8E51}"/>
    <dgm:cxn modelId="{58D9E769-8B60-437B-82AB-95D055889FCB}" type="presOf" srcId="{31E1C8DB-A788-4C7C-8E35-369521C571A2}" destId="{863E9C95-4D35-4D80-8FF7-E34BA1AF170C}" srcOrd="0" destOrd="0" presId="urn:microsoft.com/office/officeart/2005/8/layout/radial1"/>
    <dgm:cxn modelId="{E83101D7-79EF-4C85-A348-4E8BCDA37D54}" type="presOf" srcId="{5A7674B0-C2E4-49D2-A32B-4525CF9180F8}" destId="{20417B74-94E5-4840-BF37-972B8D6C451B}" srcOrd="0" destOrd="0" presId="urn:microsoft.com/office/officeart/2005/8/layout/radial1"/>
    <dgm:cxn modelId="{A3234599-2A1F-4705-A7DB-C8EF644A84F6}" srcId="{9ADEF162-76FA-4A3C-8220-3CD2B3D3023E}" destId="{31E1C8DB-A788-4C7C-8E35-369521C571A2}" srcOrd="2" destOrd="0" parTransId="{5CD5CAC8-AC56-4175-8B02-D9FDE7591724}" sibTransId="{78634723-FA66-4AF5-9D17-D9106FB2D70F}"/>
    <dgm:cxn modelId="{7A131CEC-AD74-4E7B-AF0B-D802B9255906}" type="presOf" srcId="{0F4EE5F8-CE65-4C01-BA1B-62373453CD4B}" destId="{8D407620-7228-4FAB-92D6-F90D099227B7}" srcOrd="1" destOrd="0" presId="urn:microsoft.com/office/officeart/2005/8/layout/radial1"/>
    <dgm:cxn modelId="{0AB8AA39-130D-4082-8073-DCFF557B8490}" srcId="{D4F2E4FB-49BF-4721-8707-3457AAE0EB88}" destId="{9ADEF162-76FA-4A3C-8220-3CD2B3D3023E}" srcOrd="0" destOrd="0" parTransId="{70CEE8AE-1BA1-4498-BED4-2294652E694E}" sibTransId="{8D6656CE-2472-4600-8A8A-680BB044CFF5}"/>
    <dgm:cxn modelId="{C4940F3D-B9E6-4660-AB57-C285341B7D63}" srcId="{9ADEF162-76FA-4A3C-8220-3CD2B3D3023E}" destId="{D9DDF621-EEE4-4358-AA21-46B98A42D9DB}" srcOrd="3" destOrd="0" parTransId="{5A7674B0-C2E4-49D2-A32B-4525CF9180F8}" sibTransId="{DFD30755-1B35-4D9D-A38B-63A7E0D8C714}"/>
    <dgm:cxn modelId="{F195A791-DD89-4913-8E1E-8DC4F82B6DC9}" srcId="{9ADEF162-76FA-4A3C-8220-3CD2B3D3023E}" destId="{47D5C472-6F40-4426-8E86-BCB2F2BD330B}" srcOrd="0" destOrd="0" parTransId="{036DF210-BB24-491F-9B05-BED9EB97CCEA}" sibTransId="{8F34451D-735F-4913-B0FC-D3B45BB4B61F}"/>
    <dgm:cxn modelId="{EFE5443B-C1A1-420B-AA4A-3C37A0C2170B}" type="presOf" srcId="{9ADEF162-76FA-4A3C-8220-3CD2B3D3023E}" destId="{BDE3E4C7-8057-4579-B356-D9461424C263}" srcOrd="0" destOrd="0" presId="urn:microsoft.com/office/officeart/2005/8/layout/radial1"/>
    <dgm:cxn modelId="{AADACD72-7485-403B-B92C-22E4CC629A91}" type="presOf" srcId="{036DF210-BB24-491F-9B05-BED9EB97CCEA}" destId="{DB1550D9-ABF3-4F2B-8E67-E1CEA10516E4}" srcOrd="0" destOrd="0" presId="urn:microsoft.com/office/officeart/2005/8/layout/radial1"/>
    <dgm:cxn modelId="{7116AD4E-9B35-4A15-BCB9-9754894B44B5}" type="presOf" srcId="{47D5C472-6F40-4426-8E86-BCB2F2BD330B}" destId="{1BA1A60B-DB91-42A4-8A23-386BD88E7249}" srcOrd="0" destOrd="0" presId="urn:microsoft.com/office/officeart/2005/8/layout/radial1"/>
    <dgm:cxn modelId="{E5B6E3AE-7725-47DD-B924-3D4DEBC6C3E8}" type="presOf" srcId="{600CB5D7-2D85-4AF5-BB05-4A1B86521FA2}" destId="{EE3E81F8-67F5-4149-A111-7181108DA414}" srcOrd="0" destOrd="0" presId="urn:microsoft.com/office/officeart/2005/8/layout/radial1"/>
    <dgm:cxn modelId="{455E97C9-913A-4497-86EE-9B936815079D}" type="presOf" srcId="{5CD5CAC8-AC56-4175-8B02-D9FDE7591724}" destId="{A093D335-C5E6-4F79-8A8C-0A4517C436AF}" srcOrd="1" destOrd="0" presId="urn:microsoft.com/office/officeart/2005/8/layout/radial1"/>
    <dgm:cxn modelId="{40B80260-4F20-4EA7-8EFC-AE7AAD1D88F9}" type="presParOf" srcId="{8BE509CE-6CEB-456E-98AB-071E9798BBE6}" destId="{BDE3E4C7-8057-4579-B356-D9461424C263}" srcOrd="0" destOrd="0" presId="urn:microsoft.com/office/officeart/2005/8/layout/radial1"/>
    <dgm:cxn modelId="{A12562E2-62D4-4899-998B-1592CB49944E}" type="presParOf" srcId="{8BE509CE-6CEB-456E-98AB-071E9798BBE6}" destId="{DB1550D9-ABF3-4F2B-8E67-E1CEA10516E4}" srcOrd="1" destOrd="0" presId="urn:microsoft.com/office/officeart/2005/8/layout/radial1"/>
    <dgm:cxn modelId="{64DFAA21-F50A-4B9F-A6F4-4663370C86DF}" type="presParOf" srcId="{DB1550D9-ABF3-4F2B-8E67-E1CEA10516E4}" destId="{A552497F-8CAD-4CCB-B8F8-AB3728F01B66}" srcOrd="0" destOrd="0" presId="urn:microsoft.com/office/officeart/2005/8/layout/radial1"/>
    <dgm:cxn modelId="{6F34DF68-E6F1-4B81-9E1D-C152781186CA}" type="presParOf" srcId="{8BE509CE-6CEB-456E-98AB-071E9798BBE6}" destId="{1BA1A60B-DB91-42A4-8A23-386BD88E7249}" srcOrd="2" destOrd="0" presId="urn:microsoft.com/office/officeart/2005/8/layout/radial1"/>
    <dgm:cxn modelId="{D1902FAD-48C4-44BB-A8B2-946D3D8C9254}" type="presParOf" srcId="{8BE509CE-6CEB-456E-98AB-071E9798BBE6}" destId="{5301AC84-2576-4645-A3A5-CD1FD68C0D58}" srcOrd="3" destOrd="0" presId="urn:microsoft.com/office/officeart/2005/8/layout/radial1"/>
    <dgm:cxn modelId="{92C6E13F-103B-4D4F-91B2-72388AD0908B}" type="presParOf" srcId="{5301AC84-2576-4645-A3A5-CD1FD68C0D58}" destId="{8D407620-7228-4FAB-92D6-F90D099227B7}" srcOrd="0" destOrd="0" presId="urn:microsoft.com/office/officeart/2005/8/layout/radial1"/>
    <dgm:cxn modelId="{9930AE19-BB2B-4024-80AA-90782EEFF86A}" type="presParOf" srcId="{8BE509CE-6CEB-456E-98AB-071E9798BBE6}" destId="{EE3E81F8-67F5-4149-A111-7181108DA414}" srcOrd="4" destOrd="0" presId="urn:microsoft.com/office/officeart/2005/8/layout/radial1"/>
    <dgm:cxn modelId="{D86DADC8-C4ED-49FD-9D45-B372DB253C9D}" type="presParOf" srcId="{8BE509CE-6CEB-456E-98AB-071E9798BBE6}" destId="{E257CB2D-EE0D-470B-B5D3-13291BA657E1}" srcOrd="5" destOrd="0" presId="urn:microsoft.com/office/officeart/2005/8/layout/radial1"/>
    <dgm:cxn modelId="{31B1443A-9D87-4730-AEF1-99B46BC2C666}" type="presParOf" srcId="{E257CB2D-EE0D-470B-B5D3-13291BA657E1}" destId="{A093D335-C5E6-4F79-8A8C-0A4517C436AF}" srcOrd="0" destOrd="0" presId="urn:microsoft.com/office/officeart/2005/8/layout/radial1"/>
    <dgm:cxn modelId="{AEEB47F5-D0A6-46C6-B10D-F1EC9E1A90FE}" type="presParOf" srcId="{8BE509CE-6CEB-456E-98AB-071E9798BBE6}" destId="{863E9C95-4D35-4D80-8FF7-E34BA1AF170C}" srcOrd="6" destOrd="0" presId="urn:microsoft.com/office/officeart/2005/8/layout/radial1"/>
    <dgm:cxn modelId="{12488AC7-123E-4635-A0C1-FB6EE21A24E1}" type="presParOf" srcId="{8BE509CE-6CEB-456E-98AB-071E9798BBE6}" destId="{20417B74-94E5-4840-BF37-972B8D6C451B}" srcOrd="7" destOrd="0" presId="urn:microsoft.com/office/officeart/2005/8/layout/radial1"/>
    <dgm:cxn modelId="{CB883620-2903-4F03-8C1A-59DCDA6BB8CD}" type="presParOf" srcId="{20417B74-94E5-4840-BF37-972B8D6C451B}" destId="{1385A504-9932-43FD-8475-43DF1EC07135}" srcOrd="0" destOrd="0" presId="urn:microsoft.com/office/officeart/2005/8/layout/radial1"/>
    <dgm:cxn modelId="{F36DC51C-BED2-416B-886E-B95628CEBD28}" type="presParOf" srcId="{8BE509CE-6CEB-456E-98AB-071E9798BBE6}" destId="{6B362DF4-5D96-4089-A9F0-D02ED909FA4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9AC528-84CD-4C4C-9AAA-944987E13663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726959-BFCF-468E-8583-201CF07ACAB4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Dinamização de registro de atividades</a:t>
          </a:r>
          <a:endParaRPr lang="pt-BR" b="1" dirty="0">
            <a:solidFill>
              <a:srgbClr val="0070C0"/>
            </a:solidFill>
          </a:endParaRPr>
        </a:p>
      </dgm:t>
    </dgm:pt>
    <dgm:pt modelId="{1621746A-50DC-494D-BB5D-7D8ADC851307}" type="parTrans" cxnId="{B7B87462-1DAB-4820-9D8D-39215A0FD83D}">
      <dgm:prSet/>
      <dgm:spPr/>
      <dgm:t>
        <a:bodyPr/>
        <a:lstStyle/>
        <a:p>
          <a:endParaRPr lang="pt-BR"/>
        </a:p>
      </dgm:t>
    </dgm:pt>
    <dgm:pt modelId="{8835803B-4868-4BFF-8B3A-814A6D4954C8}" type="sibTrans" cxnId="{B7B87462-1DAB-4820-9D8D-39215A0FD83D}">
      <dgm:prSet/>
      <dgm:spPr/>
      <dgm:t>
        <a:bodyPr/>
        <a:lstStyle/>
        <a:p>
          <a:endParaRPr lang="pt-BR"/>
        </a:p>
      </dgm:t>
    </dgm:pt>
    <dgm:pt modelId="{EBE94DE7-18A9-4985-A440-D262D93A631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 Acesso web em dispositivos moveis</a:t>
          </a:r>
          <a:endParaRPr lang="pt-BR" b="1" dirty="0">
            <a:solidFill>
              <a:srgbClr val="0070C0"/>
            </a:solidFill>
          </a:endParaRPr>
        </a:p>
      </dgm:t>
    </dgm:pt>
    <dgm:pt modelId="{7151D90C-DDED-45CE-9D5D-F45918DF7AF3}" type="parTrans" cxnId="{98F30085-95A3-4899-83ED-263051B4121C}">
      <dgm:prSet/>
      <dgm:spPr/>
      <dgm:t>
        <a:bodyPr/>
        <a:lstStyle/>
        <a:p>
          <a:endParaRPr lang="pt-BR"/>
        </a:p>
      </dgm:t>
    </dgm:pt>
    <dgm:pt modelId="{11D717CD-56AA-45FC-9323-4DF14FDC4A6F}" type="sibTrans" cxnId="{98F30085-95A3-4899-83ED-263051B4121C}">
      <dgm:prSet/>
      <dgm:spPr/>
      <dgm:t>
        <a:bodyPr/>
        <a:lstStyle/>
        <a:p>
          <a:endParaRPr lang="pt-BR"/>
        </a:p>
      </dgm:t>
    </dgm:pt>
    <dgm:pt modelId="{22558875-04DE-48A8-8D08-7DF713D16D36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Trabalho em grupo em ambiente multiusuário</a:t>
          </a:r>
          <a:endParaRPr lang="pt-BR" b="1" dirty="0">
            <a:solidFill>
              <a:srgbClr val="0070C0"/>
            </a:solidFill>
          </a:endParaRPr>
        </a:p>
      </dgm:t>
    </dgm:pt>
    <dgm:pt modelId="{AEADCE07-7102-4416-8E67-31648F62FFBE}" type="parTrans" cxnId="{4650B4FA-5E46-4507-BF35-61AB090D393E}">
      <dgm:prSet/>
      <dgm:spPr/>
      <dgm:t>
        <a:bodyPr/>
        <a:lstStyle/>
        <a:p>
          <a:endParaRPr lang="pt-BR"/>
        </a:p>
      </dgm:t>
    </dgm:pt>
    <dgm:pt modelId="{6C26663C-5E0F-469C-A84B-4E7D60C2ACED}" type="sibTrans" cxnId="{4650B4FA-5E46-4507-BF35-61AB090D393E}">
      <dgm:prSet/>
      <dgm:spPr/>
      <dgm:t>
        <a:bodyPr/>
        <a:lstStyle/>
        <a:p>
          <a:endParaRPr lang="pt-BR"/>
        </a:p>
      </dgm:t>
    </dgm:pt>
    <dgm:pt modelId="{C0424938-EAAD-4AFD-89AA-F9DAA339B8CE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dirty="0" smtClean="0">
              <a:solidFill>
                <a:srgbClr val="0070C0"/>
              </a:solidFill>
            </a:rPr>
            <a:t>Controles acadêmicos  </a:t>
          </a:r>
          <a:endParaRPr lang="pt-BR" b="1" dirty="0">
            <a:solidFill>
              <a:srgbClr val="0070C0"/>
            </a:solidFill>
          </a:endParaRPr>
        </a:p>
      </dgm:t>
    </dgm:pt>
    <dgm:pt modelId="{D85B5D0B-0237-4236-B15A-3AC15A4C8D6A}" type="parTrans" cxnId="{F9C7EEAC-7918-45CA-816F-B33C04B8B070}">
      <dgm:prSet/>
      <dgm:spPr/>
      <dgm:t>
        <a:bodyPr/>
        <a:lstStyle/>
        <a:p>
          <a:endParaRPr lang="pt-BR"/>
        </a:p>
      </dgm:t>
    </dgm:pt>
    <dgm:pt modelId="{EBF62A40-6125-4DD5-8EDA-1F45E06B9030}" type="sibTrans" cxnId="{F9C7EEAC-7918-45CA-816F-B33C04B8B070}">
      <dgm:prSet/>
      <dgm:spPr/>
      <dgm:t>
        <a:bodyPr/>
        <a:lstStyle/>
        <a:p>
          <a:endParaRPr lang="pt-BR"/>
        </a:p>
      </dgm:t>
    </dgm:pt>
    <dgm:pt modelId="{B682214D-3E19-400B-B148-C04F02C27327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Controles financeiros</a:t>
          </a:r>
          <a:endParaRPr lang="pt-BR" b="1" dirty="0">
            <a:solidFill>
              <a:srgbClr val="0070C0"/>
            </a:solidFill>
          </a:endParaRPr>
        </a:p>
      </dgm:t>
    </dgm:pt>
    <dgm:pt modelId="{328229DF-DAE6-431B-9EB1-E273DFF5EA70}" type="parTrans" cxnId="{E7BB10A8-4E7A-44F2-865F-A7389730AEBC}">
      <dgm:prSet/>
      <dgm:spPr/>
      <dgm:t>
        <a:bodyPr/>
        <a:lstStyle/>
        <a:p>
          <a:endParaRPr lang="pt-BR"/>
        </a:p>
      </dgm:t>
    </dgm:pt>
    <dgm:pt modelId="{4037F445-FC2C-47AE-89AE-E418F2282E02}" type="sibTrans" cxnId="{E7BB10A8-4E7A-44F2-865F-A7389730AEBC}">
      <dgm:prSet/>
      <dgm:spPr/>
      <dgm:t>
        <a:bodyPr/>
        <a:lstStyle/>
        <a:p>
          <a:endParaRPr lang="pt-BR"/>
        </a:p>
      </dgm:t>
    </dgm:pt>
    <dgm:pt modelId="{34E518D1-49BF-45FE-BD69-68CCC11C553D}">
      <dgm:prSet phldrT="[Tex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b="1" smtClean="0">
              <a:solidFill>
                <a:srgbClr val="0070C0"/>
              </a:solidFill>
            </a:rPr>
            <a:t>Controle de contas a pagar</a:t>
          </a:r>
          <a:endParaRPr lang="pt-BR" b="1" dirty="0">
            <a:solidFill>
              <a:srgbClr val="0070C0"/>
            </a:solidFill>
          </a:endParaRPr>
        </a:p>
      </dgm:t>
    </dgm:pt>
    <dgm:pt modelId="{6E148B5F-7DF9-4BF6-BE15-08EA16D770D4}" type="parTrans" cxnId="{492DC469-18AA-4F1C-B5CB-83AA42592B95}">
      <dgm:prSet/>
      <dgm:spPr/>
      <dgm:t>
        <a:bodyPr/>
        <a:lstStyle/>
        <a:p>
          <a:endParaRPr lang="pt-BR"/>
        </a:p>
      </dgm:t>
    </dgm:pt>
    <dgm:pt modelId="{23E81CB5-6F0A-42EB-ADC8-9150ECA984D5}" type="sibTrans" cxnId="{492DC469-18AA-4F1C-B5CB-83AA42592B95}">
      <dgm:prSet/>
      <dgm:spPr/>
      <dgm:t>
        <a:bodyPr/>
        <a:lstStyle/>
        <a:p>
          <a:endParaRPr lang="pt-BR"/>
        </a:p>
      </dgm:t>
    </dgm:pt>
    <dgm:pt modelId="{5C305753-02C2-4005-B25D-F75DD4B08137}" type="pres">
      <dgm:prSet presAssocID="{739AC528-84CD-4C4C-9AAA-944987E136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34D6D7E-5F2E-4AC9-BD73-0DDE9F8BB618}" type="pres">
      <dgm:prSet presAssocID="{64726959-BFCF-468E-8583-201CF07ACAB4}" presName="parentLin" presStyleCnt="0"/>
      <dgm:spPr/>
      <dgm:t>
        <a:bodyPr/>
        <a:lstStyle/>
        <a:p>
          <a:endParaRPr lang="pt-BR"/>
        </a:p>
      </dgm:t>
    </dgm:pt>
    <dgm:pt modelId="{5CF09D25-445D-4024-9E09-27B9086F12C2}" type="pres">
      <dgm:prSet presAssocID="{64726959-BFCF-468E-8583-201CF07ACAB4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B171C0C5-1265-474F-9A24-5267C4DEA6BB}" type="pres">
      <dgm:prSet presAssocID="{64726959-BFCF-468E-8583-201CF07ACAB4}" presName="parentText" presStyleLbl="node1" presStyleIdx="0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D01FD0-F69D-4BCE-A896-8ABB35BAACA9}" type="pres">
      <dgm:prSet presAssocID="{64726959-BFCF-468E-8583-201CF07ACAB4}" presName="negativeSpace" presStyleCnt="0"/>
      <dgm:spPr/>
      <dgm:t>
        <a:bodyPr/>
        <a:lstStyle/>
        <a:p>
          <a:endParaRPr lang="pt-BR"/>
        </a:p>
      </dgm:t>
    </dgm:pt>
    <dgm:pt modelId="{AA8514B8-7EBB-4287-ACDB-81BB8EE3A65E}" type="pres">
      <dgm:prSet presAssocID="{64726959-BFCF-468E-8583-201CF07ACAB4}" presName="childText" presStyleLbl="conFgAcc1" presStyleIdx="0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5F326BF0-420D-4866-A2BD-614369AB09BD}" type="pres">
      <dgm:prSet presAssocID="{8835803B-4868-4BFF-8B3A-814A6D4954C8}" presName="spaceBetweenRectangles" presStyleCnt="0"/>
      <dgm:spPr/>
      <dgm:t>
        <a:bodyPr/>
        <a:lstStyle/>
        <a:p>
          <a:endParaRPr lang="pt-BR"/>
        </a:p>
      </dgm:t>
    </dgm:pt>
    <dgm:pt modelId="{170F142A-5E5C-46E4-829F-5448D761498F}" type="pres">
      <dgm:prSet presAssocID="{EBE94DE7-18A9-4985-A440-D262D93A6316}" presName="parentLin" presStyleCnt="0"/>
      <dgm:spPr/>
      <dgm:t>
        <a:bodyPr/>
        <a:lstStyle/>
        <a:p>
          <a:endParaRPr lang="pt-BR"/>
        </a:p>
      </dgm:t>
    </dgm:pt>
    <dgm:pt modelId="{62A2C154-6AB5-4321-A742-C06A0E020873}" type="pres">
      <dgm:prSet presAssocID="{EBE94DE7-18A9-4985-A440-D262D93A6316}" presName="parentLeftMargin" presStyleLbl="node1" presStyleIdx="0" presStyleCnt="6"/>
      <dgm:spPr/>
      <dgm:t>
        <a:bodyPr/>
        <a:lstStyle/>
        <a:p>
          <a:endParaRPr lang="pt-BR"/>
        </a:p>
      </dgm:t>
    </dgm:pt>
    <dgm:pt modelId="{9939078C-FCDB-4354-9260-A7140D211969}" type="pres">
      <dgm:prSet presAssocID="{EBE94DE7-18A9-4985-A440-D262D93A6316}" presName="parentText" presStyleLbl="node1" presStyleIdx="1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02AF25-A1ED-4143-822D-2DE397E15ECF}" type="pres">
      <dgm:prSet presAssocID="{EBE94DE7-18A9-4985-A440-D262D93A6316}" presName="negativeSpace" presStyleCnt="0"/>
      <dgm:spPr/>
      <dgm:t>
        <a:bodyPr/>
        <a:lstStyle/>
        <a:p>
          <a:endParaRPr lang="pt-BR"/>
        </a:p>
      </dgm:t>
    </dgm:pt>
    <dgm:pt modelId="{122429B3-75B2-4400-B819-CC67C8478699}" type="pres">
      <dgm:prSet presAssocID="{EBE94DE7-18A9-4985-A440-D262D93A6316}" presName="childText" presStyleLbl="conFgAcc1" presStyleIdx="1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32DA1C74-5B5F-427E-8C8D-CACF3F061A44}" type="pres">
      <dgm:prSet presAssocID="{11D717CD-56AA-45FC-9323-4DF14FDC4A6F}" presName="spaceBetweenRectangles" presStyleCnt="0"/>
      <dgm:spPr/>
      <dgm:t>
        <a:bodyPr/>
        <a:lstStyle/>
        <a:p>
          <a:endParaRPr lang="pt-BR"/>
        </a:p>
      </dgm:t>
    </dgm:pt>
    <dgm:pt modelId="{849981CC-C8B4-4BA1-B450-ED50D8A4886D}" type="pres">
      <dgm:prSet presAssocID="{22558875-04DE-48A8-8D08-7DF713D16D36}" presName="parentLin" presStyleCnt="0"/>
      <dgm:spPr/>
      <dgm:t>
        <a:bodyPr/>
        <a:lstStyle/>
        <a:p>
          <a:endParaRPr lang="pt-BR"/>
        </a:p>
      </dgm:t>
    </dgm:pt>
    <dgm:pt modelId="{7CCD4125-60BB-4322-B726-7F91B5CDFF30}" type="pres">
      <dgm:prSet presAssocID="{22558875-04DE-48A8-8D08-7DF713D16D36}" presName="parentLeftMargin" presStyleLbl="node1" presStyleIdx="1" presStyleCnt="6"/>
      <dgm:spPr/>
      <dgm:t>
        <a:bodyPr/>
        <a:lstStyle/>
        <a:p>
          <a:endParaRPr lang="pt-BR"/>
        </a:p>
      </dgm:t>
    </dgm:pt>
    <dgm:pt modelId="{D78DBF14-3A29-4E42-B56E-7380E92A6552}" type="pres">
      <dgm:prSet presAssocID="{22558875-04DE-48A8-8D08-7DF713D16D36}" presName="parentText" presStyleLbl="node1" presStyleIdx="2" presStyleCnt="6" custLinFactNeighborY="-746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B10306-6E6E-43CB-B07F-95D2F566D304}" type="pres">
      <dgm:prSet presAssocID="{22558875-04DE-48A8-8D08-7DF713D16D36}" presName="negativeSpace" presStyleCnt="0"/>
      <dgm:spPr/>
      <dgm:t>
        <a:bodyPr/>
        <a:lstStyle/>
        <a:p>
          <a:endParaRPr lang="pt-BR"/>
        </a:p>
      </dgm:t>
    </dgm:pt>
    <dgm:pt modelId="{06A3C85D-CDEB-4A13-9986-AD53F22D8EA9}" type="pres">
      <dgm:prSet presAssocID="{22558875-04DE-48A8-8D08-7DF713D16D36}" presName="childText" presStyleLbl="conFgAcc1" presStyleIdx="2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80A60F21-F2F5-418D-853F-D7EBBA576D8F}" type="pres">
      <dgm:prSet presAssocID="{6C26663C-5E0F-469C-A84B-4E7D60C2ACED}" presName="spaceBetweenRectangles" presStyleCnt="0"/>
      <dgm:spPr/>
      <dgm:t>
        <a:bodyPr/>
        <a:lstStyle/>
        <a:p>
          <a:endParaRPr lang="pt-BR"/>
        </a:p>
      </dgm:t>
    </dgm:pt>
    <dgm:pt modelId="{A9AF5B02-C771-4CE1-AF38-8D7E7F443749}" type="pres">
      <dgm:prSet presAssocID="{C0424938-EAAD-4AFD-89AA-F9DAA339B8CE}" presName="parentLin" presStyleCnt="0"/>
      <dgm:spPr/>
      <dgm:t>
        <a:bodyPr/>
        <a:lstStyle/>
        <a:p>
          <a:endParaRPr lang="pt-BR"/>
        </a:p>
      </dgm:t>
    </dgm:pt>
    <dgm:pt modelId="{3572EF4A-4D38-4BBD-9DE4-D188D70E2CAD}" type="pres">
      <dgm:prSet presAssocID="{C0424938-EAAD-4AFD-89AA-F9DAA339B8CE}" presName="parentLeftMargin" presStyleLbl="node1" presStyleIdx="2" presStyleCnt="6"/>
      <dgm:spPr/>
      <dgm:t>
        <a:bodyPr/>
        <a:lstStyle/>
        <a:p>
          <a:endParaRPr lang="pt-BR"/>
        </a:p>
      </dgm:t>
    </dgm:pt>
    <dgm:pt modelId="{6C17C5F1-150A-491F-92CE-A1BE931BB55D}" type="pres">
      <dgm:prSet presAssocID="{C0424938-EAAD-4AFD-89AA-F9DAA339B8C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7F3F94-0B46-4D37-A8E1-1DAC68B681CD}" type="pres">
      <dgm:prSet presAssocID="{C0424938-EAAD-4AFD-89AA-F9DAA339B8CE}" presName="negativeSpace" presStyleCnt="0"/>
      <dgm:spPr/>
      <dgm:t>
        <a:bodyPr/>
        <a:lstStyle/>
        <a:p>
          <a:endParaRPr lang="pt-BR"/>
        </a:p>
      </dgm:t>
    </dgm:pt>
    <dgm:pt modelId="{BC58E8B0-740A-43C6-B230-1401E78D7A5B}" type="pres">
      <dgm:prSet presAssocID="{C0424938-EAAD-4AFD-89AA-F9DAA339B8CE}" presName="childText" presStyleLbl="conFgAcc1" presStyleIdx="3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61A1A8FC-AD23-4E2F-A533-544CD04D1CA9}" type="pres">
      <dgm:prSet presAssocID="{EBF62A40-6125-4DD5-8EDA-1F45E06B9030}" presName="spaceBetweenRectangles" presStyleCnt="0"/>
      <dgm:spPr/>
      <dgm:t>
        <a:bodyPr/>
        <a:lstStyle/>
        <a:p>
          <a:endParaRPr lang="pt-BR"/>
        </a:p>
      </dgm:t>
    </dgm:pt>
    <dgm:pt modelId="{74BE06AF-D1B6-41E2-B7D7-F20A5E34FB20}" type="pres">
      <dgm:prSet presAssocID="{B682214D-3E19-400B-B148-C04F02C27327}" presName="parentLin" presStyleCnt="0"/>
      <dgm:spPr/>
      <dgm:t>
        <a:bodyPr/>
        <a:lstStyle/>
        <a:p>
          <a:endParaRPr lang="pt-BR"/>
        </a:p>
      </dgm:t>
    </dgm:pt>
    <dgm:pt modelId="{846A3F17-1641-4BB9-AC38-13C0E8AB7383}" type="pres">
      <dgm:prSet presAssocID="{B682214D-3E19-400B-B148-C04F02C27327}" presName="parentLeftMargin" presStyleLbl="node1" presStyleIdx="3" presStyleCnt="6"/>
      <dgm:spPr/>
      <dgm:t>
        <a:bodyPr/>
        <a:lstStyle/>
        <a:p>
          <a:endParaRPr lang="pt-BR"/>
        </a:p>
      </dgm:t>
    </dgm:pt>
    <dgm:pt modelId="{231A70AB-9760-4FFF-B875-5D31C52D60AE}" type="pres">
      <dgm:prSet presAssocID="{B682214D-3E19-400B-B148-C04F02C2732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EB15F-97BA-48C2-B233-1F99DD2283F3}" type="pres">
      <dgm:prSet presAssocID="{B682214D-3E19-400B-B148-C04F02C27327}" presName="negativeSpace" presStyleCnt="0"/>
      <dgm:spPr/>
      <dgm:t>
        <a:bodyPr/>
        <a:lstStyle/>
        <a:p>
          <a:endParaRPr lang="pt-BR"/>
        </a:p>
      </dgm:t>
    </dgm:pt>
    <dgm:pt modelId="{7D8B9C6D-02C3-420B-906C-B43C36EE3306}" type="pres">
      <dgm:prSet presAssocID="{B682214D-3E19-400B-B148-C04F02C27327}" presName="childText" presStyleLbl="conFgAcc1" presStyleIdx="4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  <dgm:pt modelId="{27077A43-AF2C-4BB7-B135-57882141D0A7}" type="pres">
      <dgm:prSet presAssocID="{4037F445-FC2C-47AE-89AE-E418F2282E02}" presName="spaceBetweenRectangles" presStyleCnt="0"/>
      <dgm:spPr/>
      <dgm:t>
        <a:bodyPr/>
        <a:lstStyle/>
        <a:p>
          <a:endParaRPr lang="pt-BR"/>
        </a:p>
      </dgm:t>
    </dgm:pt>
    <dgm:pt modelId="{211C6EE7-56DB-4520-8C76-4F6B73CA2F85}" type="pres">
      <dgm:prSet presAssocID="{34E518D1-49BF-45FE-BD69-68CCC11C553D}" presName="parentLin" presStyleCnt="0"/>
      <dgm:spPr/>
      <dgm:t>
        <a:bodyPr/>
        <a:lstStyle/>
        <a:p>
          <a:endParaRPr lang="pt-BR"/>
        </a:p>
      </dgm:t>
    </dgm:pt>
    <dgm:pt modelId="{390F44BF-71AC-4D9F-BF5E-075FA28FE010}" type="pres">
      <dgm:prSet presAssocID="{34E518D1-49BF-45FE-BD69-68CCC11C553D}" presName="parentLeftMargin" presStyleLbl="node1" presStyleIdx="4" presStyleCnt="6"/>
      <dgm:spPr/>
      <dgm:t>
        <a:bodyPr/>
        <a:lstStyle/>
        <a:p>
          <a:endParaRPr lang="pt-BR"/>
        </a:p>
      </dgm:t>
    </dgm:pt>
    <dgm:pt modelId="{029B9D8C-4A77-4645-9520-CB1F079C0081}" type="pres">
      <dgm:prSet presAssocID="{34E518D1-49BF-45FE-BD69-68CCC11C553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27A79A-4795-4643-80F9-37F2D55457DE}" type="pres">
      <dgm:prSet presAssocID="{34E518D1-49BF-45FE-BD69-68CCC11C553D}" presName="negativeSpace" presStyleCnt="0"/>
      <dgm:spPr/>
      <dgm:t>
        <a:bodyPr/>
        <a:lstStyle/>
        <a:p>
          <a:endParaRPr lang="pt-BR"/>
        </a:p>
      </dgm:t>
    </dgm:pt>
    <dgm:pt modelId="{338DDB9A-A6BB-4D1C-8303-E07E7D076CB7}" type="pres">
      <dgm:prSet presAssocID="{34E518D1-49BF-45FE-BD69-68CCC11C553D}" presName="childText" presStyleLbl="conFgAcc1" presStyleIdx="5" presStyleCnt="6">
        <dgm:presLayoutVars>
          <dgm:bulletEnabled val="1"/>
        </dgm:presLayoutVars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/>
        </a:p>
      </dgm:t>
    </dgm:pt>
  </dgm:ptLst>
  <dgm:cxnLst>
    <dgm:cxn modelId="{B7B87462-1DAB-4820-9D8D-39215A0FD83D}" srcId="{739AC528-84CD-4C4C-9AAA-944987E13663}" destId="{64726959-BFCF-468E-8583-201CF07ACAB4}" srcOrd="0" destOrd="0" parTransId="{1621746A-50DC-494D-BB5D-7D8ADC851307}" sibTransId="{8835803B-4868-4BFF-8B3A-814A6D4954C8}"/>
    <dgm:cxn modelId="{7E93702C-2125-4942-BCFA-451032FA8C07}" type="presOf" srcId="{22558875-04DE-48A8-8D08-7DF713D16D36}" destId="{D78DBF14-3A29-4E42-B56E-7380E92A6552}" srcOrd="1" destOrd="0" presId="urn:microsoft.com/office/officeart/2005/8/layout/list1"/>
    <dgm:cxn modelId="{BC163CB6-4CBD-44DB-AD17-AFC4FDDC684C}" type="presOf" srcId="{EBE94DE7-18A9-4985-A440-D262D93A6316}" destId="{62A2C154-6AB5-4321-A742-C06A0E020873}" srcOrd="0" destOrd="0" presId="urn:microsoft.com/office/officeart/2005/8/layout/list1"/>
    <dgm:cxn modelId="{E7BB10A8-4E7A-44F2-865F-A7389730AEBC}" srcId="{739AC528-84CD-4C4C-9AAA-944987E13663}" destId="{B682214D-3E19-400B-B148-C04F02C27327}" srcOrd="4" destOrd="0" parTransId="{328229DF-DAE6-431B-9EB1-E273DFF5EA70}" sibTransId="{4037F445-FC2C-47AE-89AE-E418F2282E02}"/>
    <dgm:cxn modelId="{4650B4FA-5E46-4507-BF35-61AB090D393E}" srcId="{739AC528-84CD-4C4C-9AAA-944987E13663}" destId="{22558875-04DE-48A8-8D08-7DF713D16D36}" srcOrd="2" destOrd="0" parTransId="{AEADCE07-7102-4416-8E67-31648F62FFBE}" sibTransId="{6C26663C-5E0F-469C-A84B-4E7D60C2ACED}"/>
    <dgm:cxn modelId="{265C6533-7DF8-4BF6-8C28-3C782A037CF3}" type="presOf" srcId="{B682214D-3E19-400B-B148-C04F02C27327}" destId="{846A3F17-1641-4BB9-AC38-13C0E8AB7383}" srcOrd="0" destOrd="0" presId="urn:microsoft.com/office/officeart/2005/8/layout/list1"/>
    <dgm:cxn modelId="{F9C7EEAC-7918-45CA-816F-B33C04B8B070}" srcId="{739AC528-84CD-4C4C-9AAA-944987E13663}" destId="{C0424938-EAAD-4AFD-89AA-F9DAA339B8CE}" srcOrd="3" destOrd="0" parTransId="{D85B5D0B-0237-4236-B15A-3AC15A4C8D6A}" sibTransId="{EBF62A40-6125-4DD5-8EDA-1F45E06B9030}"/>
    <dgm:cxn modelId="{09CDA0F1-41AD-4AA3-BABC-AB3C68FE1F20}" type="presOf" srcId="{B682214D-3E19-400B-B148-C04F02C27327}" destId="{231A70AB-9760-4FFF-B875-5D31C52D60AE}" srcOrd="1" destOrd="0" presId="urn:microsoft.com/office/officeart/2005/8/layout/list1"/>
    <dgm:cxn modelId="{1842B81B-6CE1-4E7A-B9A2-8AECFE2C9FD1}" type="presOf" srcId="{34E518D1-49BF-45FE-BD69-68CCC11C553D}" destId="{029B9D8C-4A77-4645-9520-CB1F079C0081}" srcOrd="1" destOrd="0" presId="urn:microsoft.com/office/officeart/2005/8/layout/list1"/>
    <dgm:cxn modelId="{DC3681F8-CC97-4E15-8231-5EBA82EFEFD3}" type="presOf" srcId="{22558875-04DE-48A8-8D08-7DF713D16D36}" destId="{7CCD4125-60BB-4322-B726-7F91B5CDFF30}" srcOrd="0" destOrd="0" presId="urn:microsoft.com/office/officeart/2005/8/layout/list1"/>
    <dgm:cxn modelId="{D6B9F938-FD89-4765-A5F4-595BA2C69F68}" type="presOf" srcId="{34E518D1-49BF-45FE-BD69-68CCC11C553D}" destId="{390F44BF-71AC-4D9F-BF5E-075FA28FE010}" srcOrd="0" destOrd="0" presId="urn:microsoft.com/office/officeart/2005/8/layout/list1"/>
    <dgm:cxn modelId="{08B77D2D-50A3-4665-B5BC-776198A4C49D}" type="presOf" srcId="{64726959-BFCF-468E-8583-201CF07ACAB4}" destId="{5CF09D25-445D-4024-9E09-27B9086F12C2}" srcOrd="0" destOrd="0" presId="urn:microsoft.com/office/officeart/2005/8/layout/list1"/>
    <dgm:cxn modelId="{492DC469-18AA-4F1C-B5CB-83AA42592B95}" srcId="{739AC528-84CD-4C4C-9AAA-944987E13663}" destId="{34E518D1-49BF-45FE-BD69-68CCC11C553D}" srcOrd="5" destOrd="0" parTransId="{6E148B5F-7DF9-4BF6-BE15-08EA16D770D4}" sibTransId="{23E81CB5-6F0A-42EB-ADC8-9150ECA984D5}"/>
    <dgm:cxn modelId="{0E9F3CED-8870-48EB-AC03-616E89BB9C2E}" type="presOf" srcId="{64726959-BFCF-468E-8583-201CF07ACAB4}" destId="{B171C0C5-1265-474F-9A24-5267C4DEA6BB}" srcOrd="1" destOrd="0" presId="urn:microsoft.com/office/officeart/2005/8/layout/list1"/>
    <dgm:cxn modelId="{E58C8AA9-859D-436C-829F-177A8BC2DA06}" type="presOf" srcId="{C0424938-EAAD-4AFD-89AA-F9DAA339B8CE}" destId="{6C17C5F1-150A-491F-92CE-A1BE931BB55D}" srcOrd="1" destOrd="0" presId="urn:microsoft.com/office/officeart/2005/8/layout/list1"/>
    <dgm:cxn modelId="{0E348F8C-122A-48CD-A8DB-40A9364F57F3}" type="presOf" srcId="{EBE94DE7-18A9-4985-A440-D262D93A6316}" destId="{9939078C-FCDB-4354-9260-A7140D211969}" srcOrd="1" destOrd="0" presId="urn:microsoft.com/office/officeart/2005/8/layout/list1"/>
    <dgm:cxn modelId="{917C61F7-4EFA-4F87-8A86-AA04AD093EB6}" type="presOf" srcId="{C0424938-EAAD-4AFD-89AA-F9DAA339B8CE}" destId="{3572EF4A-4D38-4BBD-9DE4-D188D70E2CAD}" srcOrd="0" destOrd="0" presId="urn:microsoft.com/office/officeart/2005/8/layout/list1"/>
    <dgm:cxn modelId="{98F30085-95A3-4899-83ED-263051B4121C}" srcId="{739AC528-84CD-4C4C-9AAA-944987E13663}" destId="{EBE94DE7-18A9-4985-A440-D262D93A6316}" srcOrd="1" destOrd="0" parTransId="{7151D90C-DDED-45CE-9D5D-F45918DF7AF3}" sibTransId="{11D717CD-56AA-45FC-9323-4DF14FDC4A6F}"/>
    <dgm:cxn modelId="{81B323AF-A255-4CEA-BAE8-041C43CF3A80}" type="presOf" srcId="{739AC528-84CD-4C4C-9AAA-944987E13663}" destId="{5C305753-02C2-4005-B25D-F75DD4B08137}" srcOrd="0" destOrd="0" presId="urn:microsoft.com/office/officeart/2005/8/layout/list1"/>
    <dgm:cxn modelId="{5CEE8E5E-6F76-4967-8862-364C72A0F09D}" type="presParOf" srcId="{5C305753-02C2-4005-B25D-F75DD4B08137}" destId="{B34D6D7E-5F2E-4AC9-BD73-0DDE9F8BB618}" srcOrd="0" destOrd="0" presId="urn:microsoft.com/office/officeart/2005/8/layout/list1"/>
    <dgm:cxn modelId="{49AB42FC-D96F-419C-AA12-35C9654D957E}" type="presParOf" srcId="{B34D6D7E-5F2E-4AC9-BD73-0DDE9F8BB618}" destId="{5CF09D25-445D-4024-9E09-27B9086F12C2}" srcOrd="0" destOrd="0" presId="urn:microsoft.com/office/officeart/2005/8/layout/list1"/>
    <dgm:cxn modelId="{16B0EBB0-1939-4496-898C-63BE915DB1B6}" type="presParOf" srcId="{B34D6D7E-5F2E-4AC9-BD73-0DDE9F8BB618}" destId="{B171C0C5-1265-474F-9A24-5267C4DEA6BB}" srcOrd="1" destOrd="0" presId="urn:microsoft.com/office/officeart/2005/8/layout/list1"/>
    <dgm:cxn modelId="{2FD301FF-C00C-4AFC-81D5-C410F3287342}" type="presParOf" srcId="{5C305753-02C2-4005-B25D-F75DD4B08137}" destId="{7AD01FD0-F69D-4BCE-A896-8ABB35BAACA9}" srcOrd="1" destOrd="0" presId="urn:microsoft.com/office/officeart/2005/8/layout/list1"/>
    <dgm:cxn modelId="{E81504CA-AF73-46C1-AFC0-55171DBAF7E4}" type="presParOf" srcId="{5C305753-02C2-4005-B25D-F75DD4B08137}" destId="{AA8514B8-7EBB-4287-ACDB-81BB8EE3A65E}" srcOrd="2" destOrd="0" presId="urn:microsoft.com/office/officeart/2005/8/layout/list1"/>
    <dgm:cxn modelId="{3AC328DC-47FD-41B1-892F-5168C44700A1}" type="presParOf" srcId="{5C305753-02C2-4005-B25D-F75DD4B08137}" destId="{5F326BF0-420D-4866-A2BD-614369AB09BD}" srcOrd="3" destOrd="0" presId="urn:microsoft.com/office/officeart/2005/8/layout/list1"/>
    <dgm:cxn modelId="{38E7EA4E-F92F-441F-8EBA-49E4E223DAF4}" type="presParOf" srcId="{5C305753-02C2-4005-B25D-F75DD4B08137}" destId="{170F142A-5E5C-46E4-829F-5448D761498F}" srcOrd="4" destOrd="0" presId="urn:microsoft.com/office/officeart/2005/8/layout/list1"/>
    <dgm:cxn modelId="{E5576BAD-9FA2-453D-815A-AC1A6BA949B6}" type="presParOf" srcId="{170F142A-5E5C-46E4-829F-5448D761498F}" destId="{62A2C154-6AB5-4321-A742-C06A0E020873}" srcOrd="0" destOrd="0" presId="urn:microsoft.com/office/officeart/2005/8/layout/list1"/>
    <dgm:cxn modelId="{87746917-4099-4021-8686-D8E2AE8BB2CE}" type="presParOf" srcId="{170F142A-5E5C-46E4-829F-5448D761498F}" destId="{9939078C-FCDB-4354-9260-A7140D211969}" srcOrd="1" destOrd="0" presId="urn:microsoft.com/office/officeart/2005/8/layout/list1"/>
    <dgm:cxn modelId="{91503F7C-0C47-4E50-BBA6-D1791F2EDB54}" type="presParOf" srcId="{5C305753-02C2-4005-B25D-F75DD4B08137}" destId="{6402AF25-A1ED-4143-822D-2DE397E15ECF}" srcOrd="5" destOrd="0" presId="urn:microsoft.com/office/officeart/2005/8/layout/list1"/>
    <dgm:cxn modelId="{BB2D810A-FEE8-42D8-B3AA-6D892BED142B}" type="presParOf" srcId="{5C305753-02C2-4005-B25D-F75DD4B08137}" destId="{122429B3-75B2-4400-B819-CC67C8478699}" srcOrd="6" destOrd="0" presId="urn:microsoft.com/office/officeart/2005/8/layout/list1"/>
    <dgm:cxn modelId="{5E39AEE9-5501-4B78-8CE9-4A329CCAB536}" type="presParOf" srcId="{5C305753-02C2-4005-B25D-F75DD4B08137}" destId="{32DA1C74-5B5F-427E-8C8D-CACF3F061A44}" srcOrd="7" destOrd="0" presId="urn:microsoft.com/office/officeart/2005/8/layout/list1"/>
    <dgm:cxn modelId="{EDB8F007-0FE6-41D6-8FB2-F481FE2E5D81}" type="presParOf" srcId="{5C305753-02C2-4005-B25D-F75DD4B08137}" destId="{849981CC-C8B4-4BA1-B450-ED50D8A4886D}" srcOrd="8" destOrd="0" presId="urn:microsoft.com/office/officeart/2005/8/layout/list1"/>
    <dgm:cxn modelId="{E2CA3B05-BB89-4684-A41D-D66DC320A110}" type="presParOf" srcId="{849981CC-C8B4-4BA1-B450-ED50D8A4886D}" destId="{7CCD4125-60BB-4322-B726-7F91B5CDFF30}" srcOrd="0" destOrd="0" presId="urn:microsoft.com/office/officeart/2005/8/layout/list1"/>
    <dgm:cxn modelId="{EB5C052D-8605-4F9D-96F9-FD1C9EC188D8}" type="presParOf" srcId="{849981CC-C8B4-4BA1-B450-ED50D8A4886D}" destId="{D78DBF14-3A29-4E42-B56E-7380E92A6552}" srcOrd="1" destOrd="0" presId="urn:microsoft.com/office/officeart/2005/8/layout/list1"/>
    <dgm:cxn modelId="{6110C8D9-011C-4EBE-A844-8BCEC6679E72}" type="presParOf" srcId="{5C305753-02C2-4005-B25D-F75DD4B08137}" destId="{91B10306-6E6E-43CB-B07F-95D2F566D304}" srcOrd="9" destOrd="0" presId="urn:microsoft.com/office/officeart/2005/8/layout/list1"/>
    <dgm:cxn modelId="{DAE746B5-7CF4-40F1-B056-DD038006954F}" type="presParOf" srcId="{5C305753-02C2-4005-B25D-F75DD4B08137}" destId="{06A3C85D-CDEB-4A13-9986-AD53F22D8EA9}" srcOrd="10" destOrd="0" presId="urn:microsoft.com/office/officeart/2005/8/layout/list1"/>
    <dgm:cxn modelId="{7F53C315-70DB-4C70-9110-F543703C8625}" type="presParOf" srcId="{5C305753-02C2-4005-B25D-F75DD4B08137}" destId="{80A60F21-F2F5-418D-853F-D7EBBA576D8F}" srcOrd="11" destOrd="0" presId="urn:microsoft.com/office/officeart/2005/8/layout/list1"/>
    <dgm:cxn modelId="{527E9B72-2C32-4D7A-9141-37A49C6CA6F8}" type="presParOf" srcId="{5C305753-02C2-4005-B25D-F75DD4B08137}" destId="{A9AF5B02-C771-4CE1-AF38-8D7E7F443749}" srcOrd="12" destOrd="0" presId="urn:microsoft.com/office/officeart/2005/8/layout/list1"/>
    <dgm:cxn modelId="{ACD74D6E-F954-42CF-83A8-A27B663A7EA1}" type="presParOf" srcId="{A9AF5B02-C771-4CE1-AF38-8D7E7F443749}" destId="{3572EF4A-4D38-4BBD-9DE4-D188D70E2CAD}" srcOrd="0" destOrd="0" presId="urn:microsoft.com/office/officeart/2005/8/layout/list1"/>
    <dgm:cxn modelId="{9F2DEFA9-2136-4492-A38F-3A957EEB0FD1}" type="presParOf" srcId="{A9AF5B02-C771-4CE1-AF38-8D7E7F443749}" destId="{6C17C5F1-150A-491F-92CE-A1BE931BB55D}" srcOrd="1" destOrd="0" presId="urn:microsoft.com/office/officeart/2005/8/layout/list1"/>
    <dgm:cxn modelId="{B68C9834-D03A-4B12-AD62-5E916AD0F202}" type="presParOf" srcId="{5C305753-02C2-4005-B25D-F75DD4B08137}" destId="{D97F3F94-0B46-4D37-A8E1-1DAC68B681CD}" srcOrd="13" destOrd="0" presId="urn:microsoft.com/office/officeart/2005/8/layout/list1"/>
    <dgm:cxn modelId="{BBDFEAF1-9EF8-451F-A2D5-20C316236A23}" type="presParOf" srcId="{5C305753-02C2-4005-B25D-F75DD4B08137}" destId="{BC58E8B0-740A-43C6-B230-1401E78D7A5B}" srcOrd="14" destOrd="0" presId="urn:microsoft.com/office/officeart/2005/8/layout/list1"/>
    <dgm:cxn modelId="{35989019-3D0C-4151-8803-33F32D0AF139}" type="presParOf" srcId="{5C305753-02C2-4005-B25D-F75DD4B08137}" destId="{61A1A8FC-AD23-4E2F-A533-544CD04D1CA9}" srcOrd="15" destOrd="0" presId="urn:microsoft.com/office/officeart/2005/8/layout/list1"/>
    <dgm:cxn modelId="{64C94016-3BFE-4C52-8B68-3598BAB7ED6F}" type="presParOf" srcId="{5C305753-02C2-4005-B25D-F75DD4B08137}" destId="{74BE06AF-D1B6-41E2-B7D7-F20A5E34FB20}" srcOrd="16" destOrd="0" presId="urn:microsoft.com/office/officeart/2005/8/layout/list1"/>
    <dgm:cxn modelId="{A877C959-689A-4AB3-A85E-F26FFBEA4BAB}" type="presParOf" srcId="{74BE06AF-D1B6-41E2-B7D7-F20A5E34FB20}" destId="{846A3F17-1641-4BB9-AC38-13C0E8AB7383}" srcOrd="0" destOrd="0" presId="urn:microsoft.com/office/officeart/2005/8/layout/list1"/>
    <dgm:cxn modelId="{925AC7F5-B033-4067-8A44-35A1BB0C8B9F}" type="presParOf" srcId="{74BE06AF-D1B6-41E2-B7D7-F20A5E34FB20}" destId="{231A70AB-9760-4FFF-B875-5D31C52D60AE}" srcOrd="1" destOrd="0" presId="urn:microsoft.com/office/officeart/2005/8/layout/list1"/>
    <dgm:cxn modelId="{75CDC6C9-D17C-4E5C-95FD-99E229AA088F}" type="presParOf" srcId="{5C305753-02C2-4005-B25D-F75DD4B08137}" destId="{8C9EB15F-97BA-48C2-B233-1F99DD2283F3}" srcOrd="17" destOrd="0" presId="urn:microsoft.com/office/officeart/2005/8/layout/list1"/>
    <dgm:cxn modelId="{40EBBCDD-6E9B-412C-A2E4-98FF50E57A85}" type="presParOf" srcId="{5C305753-02C2-4005-B25D-F75DD4B08137}" destId="{7D8B9C6D-02C3-420B-906C-B43C36EE3306}" srcOrd="18" destOrd="0" presId="urn:microsoft.com/office/officeart/2005/8/layout/list1"/>
    <dgm:cxn modelId="{6FF547C4-FF28-42B1-B537-FADB4AD5F9AC}" type="presParOf" srcId="{5C305753-02C2-4005-B25D-F75DD4B08137}" destId="{27077A43-AF2C-4BB7-B135-57882141D0A7}" srcOrd="19" destOrd="0" presId="urn:microsoft.com/office/officeart/2005/8/layout/list1"/>
    <dgm:cxn modelId="{4AE42CFD-7165-4AAC-AB6A-E3E43C82BF90}" type="presParOf" srcId="{5C305753-02C2-4005-B25D-F75DD4B08137}" destId="{211C6EE7-56DB-4520-8C76-4F6B73CA2F85}" srcOrd="20" destOrd="0" presId="urn:microsoft.com/office/officeart/2005/8/layout/list1"/>
    <dgm:cxn modelId="{939F922E-46B9-4AB4-96A1-CA04EA4964F6}" type="presParOf" srcId="{211C6EE7-56DB-4520-8C76-4F6B73CA2F85}" destId="{390F44BF-71AC-4D9F-BF5E-075FA28FE010}" srcOrd="0" destOrd="0" presId="urn:microsoft.com/office/officeart/2005/8/layout/list1"/>
    <dgm:cxn modelId="{80A1A168-C10C-448B-9763-055B267C4B5E}" type="presParOf" srcId="{211C6EE7-56DB-4520-8C76-4F6B73CA2F85}" destId="{029B9D8C-4A77-4645-9520-CB1F079C0081}" srcOrd="1" destOrd="0" presId="urn:microsoft.com/office/officeart/2005/8/layout/list1"/>
    <dgm:cxn modelId="{547AB6DE-747B-442B-AC76-AA050F0C99A4}" type="presParOf" srcId="{5C305753-02C2-4005-B25D-F75DD4B08137}" destId="{B327A79A-4795-4643-80F9-37F2D55457DE}" srcOrd="21" destOrd="0" presId="urn:microsoft.com/office/officeart/2005/8/layout/list1"/>
    <dgm:cxn modelId="{6BBD468D-B441-42EF-967F-A8A1C37D42CF}" type="presParOf" srcId="{5C305753-02C2-4005-B25D-F75DD4B08137}" destId="{338DDB9A-A6BB-4D1C-8303-E07E7D076CB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69C5B0-E0D3-47C9-9E5F-416939C594B9}">
      <dsp:nvSpPr>
        <dsp:cNvPr id="0" name=""/>
        <dsp:cNvSpPr/>
      </dsp:nvSpPr>
      <dsp:spPr>
        <a:xfrm rot="5400000">
          <a:off x="5139966" y="-2045637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err="1" smtClean="0"/>
            <a:t>Person</a:t>
          </a:r>
          <a:r>
            <a:rPr lang="pt-BR" sz="1600" kern="1200" dirty="0" smtClean="0"/>
            <a:t>  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Neimar  Desenvolvedor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Ricardo  Design gráfico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Marlon   Design gráfico</a:t>
          </a:r>
          <a:endParaRPr lang="pt-BR" sz="1600" kern="1200" dirty="0"/>
        </a:p>
      </dsp:txBody>
      <dsp:txXfrm rot="5400000">
        <a:off x="5139966" y="-2045637"/>
        <a:ext cx="951224" cy="5285250"/>
      </dsp:txXfrm>
    </dsp:sp>
    <dsp:sp modelId="{83285697-B771-41E8-BF80-D6B7B2E260A7}">
      <dsp:nvSpPr>
        <dsp:cNvPr id="0" name=""/>
        <dsp:cNvSpPr/>
      </dsp:nvSpPr>
      <dsp:spPr>
        <a:xfrm>
          <a:off x="0" y="0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Membros do grupo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0"/>
        <a:ext cx="2972953" cy="1189030"/>
      </dsp:txXfrm>
    </dsp:sp>
    <dsp:sp modelId="{76D300D9-3977-4D02-95E9-3905CCACBD1B}">
      <dsp:nvSpPr>
        <dsp:cNvPr id="0" name=""/>
        <dsp:cNvSpPr/>
      </dsp:nvSpPr>
      <dsp:spPr>
        <a:xfrm rot="5400000">
          <a:off x="5139966" y="-797155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Desenvolver um sistema que atenda as necessidades administrativas das pastorais da paróquia </a:t>
          </a:r>
          <a:endParaRPr lang="pt-BR" sz="1600" kern="1200" dirty="0"/>
        </a:p>
      </dsp:txBody>
      <dsp:txXfrm rot="5400000">
        <a:off x="5139966" y="-797155"/>
        <a:ext cx="951224" cy="5285250"/>
      </dsp:txXfrm>
    </dsp:sp>
    <dsp:sp modelId="{1C4CF5AE-B0A9-4E79-99D0-8192DD361FD5}">
      <dsp:nvSpPr>
        <dsp:cNvPr id="0" name=""/>
        <dsp:cNvSpPr/>
      </dsp:nvSpPr>
      <dsp:spPr>
        <a:xfrm>
          <a:off x="0" y="1250954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Objetivos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1250954"/>
        <a:ext cx="2972953" cy="1189030"/>
      </dsp:txXfrm>
    </dsp:sp>
    <dsp:sp modelId="{7991AEF3-84F5-4F2F-9A87-D93011516A86}">
      <dsp:nvSpPr>
        <dsp:cNvPr id="0" name=""/>
        <dsp:cNvSpPr/>
      </dsp:nvSpPr>
      <dsp:spPr>
        <a:xfrm rot="5400000">
          <a:off x="5139966" y="451326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Pesquisar e desenvolver novas técnicas na área de softwares </a:t>
          </a:r>
          <a:r>
            <a:rPr lang="pt-BR" sz="1600" kern="1200" dirty="0" err="1" smtClean="0"/>
            <a:t>multi-plataforma</a:t>
          </a:r>
          <a:r>
            <a:rPr lang="pt-BR" sz="1600" kern="1200" dirty="0" smtClean="0"/>
            <a:t>  </a:t>
          </a:r>
          <a:endParaRPr lang="pt-BR" sz="1600" kern="1200" dirty="0"/>
        </a:p>
      </dsp:txBody>
      <dsp:txXfrm rot="5400000">
        <a:off x="5139966" y="451326"/>
        <a:ext cx="951224" cy="5285250"/>
      </dsp:txXfrm>
    </dsp:sp>
    <dsp:sp modelId="{DE3A8CA3-F5E7-47D6-9409-0DAEFC3883C5}">
      <dsp:nvSpPr>
        <dsp:cNvPr id="0" name=""/>
        <dsp:cNvSpPr/>
      </dsp:nvSpPr>
      <dsp:spPr>
        <a:xfrm>
          <a:off x="0" y="2499436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Motivação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2499436"/>
        <a:ext cx="2972953" cy="1189030"/>
      </dsp:txXfrm>
    </dsp:sp>
    <dsp:sp modelId="{232E8D04-E732-492E-A284-139D99DFE02C}">
      <dsp:nvSpPr>
        <dsp:cNvPr id="0" name=""/>
        <dsp:cNvSpPr/>
      </dsp:nvSpPr>
      <dsp:spPr>
        <a:xfrm rot="5400000">
          <a:off x="5139966" y="1699808"/>
          <a:ext cx="951224" cy="5285250"/>
        </a:xfrm>
        <a:prstGeom prst="round2SameRect">
          <a:avLst/>
        </a:prstGeom>
        <a:solidFill>
          <a:schemeClr val="accent6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Montar um espécie de laboratório tecnológico com foco nas pesquisa das </a:t>
          </a:r>
          <a:r>
            <a:rPr lang="pt-BR" sz="1600" kern="1200" dirty="0" err="1" smtClean="0"/>
            <a:t>TICs</a:t>
          </a:r>
          <a:endParaRPr lang="pt-BR" sz="1600" kern="1200" dirty="0"/>
        </a:p>
      </dsp:txBody>
      <dsp:txXfrm rot="5400000">
        <a:off x="5139966" y="1699808"/>
        <a:ext cx="951224" cy="5285250"/>
      </dsp:txXfrm>
    </dsp:sp>
    <dsp:sp modelId="{F985ABD3-DA1F-4E90-952D-1C16820F198E}">
      <dsp:nvSpPr>
        <dsp:cNvPr id="0" name=""/>
        <dsp:cNvSpPr/>
      </dsp:nvSpPr>
      <dsp:spPr>
        <a:xfrm>
          <a:off x="0" y="3747918"/>
          <a:ext cx="2972953" cy="1189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7030A0"/>
              </a:solidFill>
            </a:rPr>
            <a:t>Finalidade</a:t>
          </a:r>
          <a:endParaRPr lang="pt-BR" sz="1800" b="1" kern="1200" dirty="0">
            <a:solidFill>
              <a:srgbClr val="7030A0"/>
            </a:solidFill>
          </a:endParaRPr>
        </a:p>
      </dsp:txBody>
      <dsp:txXfrm>
        <a:off x="0" y="3747918"/>
        <a:ext cx="2972953" cy="118903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6A6EA6-0081-4BE7-88AC-DA923A48049B}">
      <dsp:nvSpPr>
        <dsp:cNvPr id="0" name=""/>
        <dsp:cNvSpPr/>
      </dsp:nvSpPr>
      <dsp:spPr>
        <a:xfrm>
          <a:off x="0" y="0"/>
          <a:ext cx="8929718" cy="5018109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389461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1" kern="1200" dirty="0" smtClean="0">
              <a:latin typeface="+mn-lt"/>
            </a:rPr>
            <a:t>Cenário atual</a:t>
          </a:r>
          <a:endParaRPr lang="pt-BR" sz="4400" b="1" kern="1200" dirty="0">
            <a:latin typeface="+mn-lt"/>
          </a:endParaRPr>
        </a:p>
      </dsp:txBody>
      <dsp:txXfrm>
        <a:off x="0" y="0"/>
        <a:ext cx="8929718" cy="5018109"/>
      </dsp:txXfrm>
    </dsp:sp>
    <dsp:sp modelId="{55454349-EAF4-470E-BBAA-D434698917ED}">
      <dsp:nvSpPr>
        <dsp:cNvPr id="0" name=""/>
        <dsp:cNvSpPr/>
      </dsp:nvSpPr>
      <dsp:spPr>
        <a:xfrm>
          <a:off x="218039" y="1231532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Dificuldades no controles de atividades</a:t>
          </a:r>
          <a:endParaRPr lang="pt-BR" sz="1600" b="1" kern="1200" dirty="0"/>
        </a:p>
      </dsp:txBody>
      <dsp:txXfrm>
        <a:off x="218039" y="1231532"/>
        <a:ext cx="2876230" cy="1103272"/>
      </dsp:txXfrm>
    </dsp:sp>
    <dsp:sp modelId="{10DC5E61-068F-4913-9663-325D256495C3}">
      <dsp:nvSpPr>
        <dsp:cNvPr id="0" name=""/>
        <dsp:cNvSpPr/>
      </dsp:nvSpPr>
      <dsp:spPr>
        <a:xfrm>
          <a:off x="218039" y="2446306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Falta de uma base de dados referencia </a:t>
          </a:r>
          <a:endParaRPr lang="pt-BR" sz="1600" b="1" kern="1200" dirty="0"/>
        </a:p>
      </dsp:txBody>
      <dsp:txXfrm>
        <a:off x="218039" y="2446306"/>
        <a:ext cx="2876230" cy="1103272"/>
      </dsp:txXfrm>
    </dsp:sp>
    <dsp:sp modelId="{F8CD597C-AF41-4911-8CDE-B209DEFA8EFC}">
      <dsp:nvSpPr>
        <dsp:cNvPr id="0" name=""/>
        <dsp:cNvSpPr/>
      </dsp:nvSpPr>
      <dsp:spPr>
        <a:xfrm>
          <a:off x="218039" y="3661080"/>
          <a:ext cx="2876230" cy="1103272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Excesso de processos manuais</a:t>
          </a:r>
          <a:endParaRPr lang="pt-BR" sz="1600" b="1" kern="1200" dirty="0"/>
        </a:p>
      </dsp:txBody>
      <dsp:txXfrm>
        <a:off x="218039" y="3661080"/>
        <a:ext cx="2876230" cy="1103272"/>
      </dsp:txXfrm>
    </dsp:sp>
    <dsp:sp modelId="{51DE05A1-F310-4AD4-BD2A-E814179084C5}">
      <dsp:nvSpPr>
        <dsp:cNvPr id="0" name=""/>
        <dsp:cNvSpPr/>
      </dsp:nvSpPr>
      <dsp:spPr>
        <a:xfrm>
          <a:off x="3197835" y="1303335"/>
          <a:ext cx="5565422" cy="3637692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2230549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1" kern="1200" dirty="0" smtClean="0">
              <a:latin typeface="+mn-lt"/>
            </a:rPr>
            <a:t>Conseqüências</a:t>
          </a:r>
          <a:endParaRPr lang="pt-BR" sz="4400" b="1" kern="1200" dirty="0">
            <a:latin typeface="+mn-lt"/>
          </a:endParaRPr>
        </a:p>
      </dsp:txBody>
      <dsp:txXfrm>
        <a:off x="3197835" y="1303335"/>
        <a:ext cx="5565422" cy="3637692"/>
      </dsp:txXfrm>
    </dsp:sp>
    <dsp:sp modelId="{7FBFBAC4-2975-4795-ADC7-4B54CCBAEAB1}">
      <dsp:nvSpPr>
        <dsp:cNvPr id="0" name=""/>
        <dsp:cNvSpPr/>
      </dsp:nvSpPr>
      <dsp:spPr>
        <a:xfrm>
          <a:off x="3358429" y="3050602"/>
          <a:ext cx="2518495" cy="1128117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smtClean="0"/>
            <a:t>Fragmentação de  históricos de dados</a:t>
          </a:r>
          <a:endParaRPr lang="pt-BR" sz="1600" kern="1200" dirty="0"/>
        </a:p>
      </dsp:txBody>
      <dsp:txXfrm>
        <a:off x="3358429" y="3050602"/>
        <a:ext cx="2518495" cy="1128117"/>
      </dsp:txXfrm>
    </dsp:sp>
    <dsp:sp modelId="{C233A43E-286F-4E8D-BC0D-A6E7625559B2}">
      <dsp:nvSpPr>
        <dsp:cNvPr id="0" name=""/>
        <dsp:cNvSpPr/>
      </dsp:nvSpPr>
      <dsp:spPr>
        <a:xfrm>
          <a:off x="5959655" y="3017850"/>
          <a:ext cx="2568067" cy="1128117"/>
        </a:xfrm>
        <a:prstGeom prst="flowChartDisplay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Consultas  com pouco ou nenhum sucesso</a:t>
          </a:r>
          <a:endParaRPr lang="pt-BR" sz="1600" b="1" kern="1200" dirty="0"/>
        </a:p>
      </dsp:txBody>
      <dsp:txXfrm>
        <a:off x="5959655" y="3017850"/>
        <a:ext cx="2568067" cy="11281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DC7395-583C-4FD5-8691-3342B823E6CA}">
      <dsp:nvSpPr>
        <dsp:cNvPr id="0" name=""/>
        <dsp:cNvSpPr/>
      </dsp:nvSpPr>
      <dsp:spPr>
        <a:xfrm>
          <a:off x="8551" y="439170"/>
          <a:ext cx="1889506" cy="24537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Interligar 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8551" y="439170"/>
        <a:ext cx="1889506" cy="985006"/>
      </dsp:txXfrm>
    </dsp:sp>
    <dsp:sp modelId="{A64C8272-FC1A-4572-A0B1-A3C36EACD2B6}">
      <dsp:nvSpPr>
        <dsp:cNvPr id="0" name=""/>
        <dsp:cNvSpPr/>
      </dsp:nvSpPr>
      <dsp:spPr>
        <a:xfrm>
          <a:off x="223962" y="1294617"/>
          <a:ext cx="2394865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Pastorais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Compartilhamento de dados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</dsp:txBody>
      <dsp:txXfrm>
        <a:off x="223962" y="1294617"/>
        <a:ext cx="2394865" cy="2802375"/>
      </dsp:txXfrm>
    </dsp:sp>
    <dsp:sp modelId="{330F8E89-32DF-4BC4-AED2-91D2D7CB94C5}">
      <dsp:nvSpPr>
        <dsp:cNvPr id="0" name=""/>
        <dsp:cNvSpPr/>
      </dsp:nvSpPr>
      <dsp:spPr>
        <a:xfrm rot="22739">
          <a:off x="2086662" y="494277"/>
          <a:ext cx="680444" cy="605538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00" kern="1200"/>
        </a:p>
      </dsp:txBody>
      <dsp:txXfrm rot="22739">
        <a:off x="2086662" y="494277"/>
        <a:ext cx="680444" cy="605538"/>
      </dsp:txXfrm>
    </dsp:sp>
    <dsp:sp modelId="{D6C82472-F7A1-44F8-BE16-C0E2E40E0D6B}">
      <dsp:nvSpPr>
        <dsp:cNvPr id="0" name=""/>
        <dsp:cNvSpPr/>
      </dsp:nvSpPr>
      <dsp:spPr>
        <a:xfrm>
          <a:off x="3052747" y="463691"/>
          <a:ext cx="1875317" cy="240982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Padronizar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3052747" y="463691"/>
        <a:ext cx="1875317" cy="976142"/>
      </dsp:txXfrm>
    </dsp:sp>
    <dsp:sp modelId="{3E47BC9E-87C0-4D93-83F4-A810B62AEF07}">
      <dsp:nvSpPr>
        <dsp:cNvPr id="0" name=""/>
        <dsp:cNvSpPr/>
      </dsp:nvSpPr>
      <dsp:spPr>
        <a:xfrm>
          <a:off x="3240380" y="1286027"/>
          <a:ext cx="2529736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Emissão Documentos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Consultas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</dsp:txBody>
      <dsp:txXfrm>
        <a:off x="3240380" y="1286027"/>
        <a:ext cx="2529736" cy="2802375"/>
      </dsp:txXfrm>
    </dsp:sp>
    <dsp:sp modelId="{1390A124-BEDA-4A49-9B1B-0ED2FB571A6C}">
      <dsp:nvSpPr>
        <dsp:cNvPr id="0" name=""/>
        <dsp:cNvSpPr/>
      </dsp:nvSpPr>
      <dsp:spPr>
        <a:xfrm rot="21577761">
          <a:off x="5115198" y="528470"/>
          <a:ext cx="652373" cy="626682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00" kern="1200"/>
        </a:p>
      </dsp:txBody>
      <dsp:txXfrm rot="21577761">
        <a:off x="5115198" y="528470"/>
        <a:ext cx="652373" cy="626682"/>
      </dsp:txXfrm>
    </dsp:sp>
    <dsp:sp modelId="{944B484B-F688-4CFA-A4FB-08B237CA5903}">
      <dsp:nvSpPr>
        <dsp:cNvPr id="0" name=""/>
        <dsp:cNvSpPr/>
      </dsp:nvSpPr>
      <dsp:spPr>
        <a:xfrm>
          <a:off x="5981709" y="455029"/>
          <a:ext cx="1838479" cy="231047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00FFFF"/>
              </a:solidFill>
            </a:rPr>
            <a:t>Facilitar</a:t>
          </a:r>
          <a:endParaRPr lang="pt-BR" sz="2400" b="1" kern="1200" dirty="0">
            <a:solidFill>
              <a:srgbClr val="00FFFF"/>
            </a:solidFill>
          </a:endParaRPr>
        </a:p>
      </dsp:txBody>
      <dsp:txXfrm>
        <a:off x="5981709" y="455029"/>
        <a:ext cx="1838479" cy="955809"/>
      </dsp:txXfrm>
    </dsp:sp>
    <dsp:sp modelId="{1993AEF3-68C8-4F83-9F1E-D1B7B5B4963C}">
      <dsp:nvSpPr>
        <dsp:cNvPr id="0" name=""/>
        <dsp:cNvSpPr/>
      </dsp:nvSpPr>
      <dsp:spPr>
        <a:xfrm>
          <a:off x="6176489" y="1265013"/>
          <a:ext cx="2501758" cy="2802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Comunicação 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Registros de atividades</a:t>
          </a: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1" kern="1200" dirty="0" smtClean="0">
              <a:solidFill>
                <a:srgbClr val="0070C0"/>
              </a:solidFill>
            </a:rPr>
            <a:t>Interação entre grupos</a:t>
          </a:r>
          <a:endParaRPr lang="pt-BR" sz="1600" b="1" kern="1200" dirty="0">
            <a:solidFill>
              <a:srgbClr val="0070C0"/>
            </a:solidFill>
          </a:endParaRPr>
        </a:p>
      </dsp:txBody>
      <dsp:txXfrm>
        <a:off x="6176489" y="1265013"/>
        <a:ext cx="2501758" cy="280237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85A0FB-C96E-42E5-BCAA-9C72A8F02D43}">
      <dsp:nvSpPr>
        <dsp:cNvPr id="0" name=""/>
        <dsp:cNvSpPr/>
      </dsp:nvSpPr>
      <dsp:spPr>
        <a:xfrm>
          <a:off x="13409" y="417612"/>
          <a:ext cx="1997327" cy="1223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/>
            <a:t>Base </a:t>
          </a:r>
          <a:r>
            <a:rPr lang="pt-BR" sz="2000" b="1" kern="1200" dirty="0" smtClean="0"/>
            <a:t>de dados </a:t>
          </a:r>
          <a:endParaRPr lang="pt-BR" sz="2000" b="1" kern="1200" dirty="0"/>
        </a:p>
      </dsp:txBody>
      <dsp:txXfrm>
        <a:off x="13409" y="417612"/>
        <a:ext cx="1997327" cy="815882"/>
      </dsp:txXfrm>
    </dsp:sp>
    <dsp:sp modelId="{01AD925A-7CA7-4489-9AE4-70C9408355AF}">
      <dsp:nvSpPr>
        <dsp:cNvPr id="0" name=""/>
        <dsp:cNvSpPr/>
      </dsp:nvSpPr>
      <dsp:spPr>
        <a:xfrm>
          <a:off x="306012" y="877226"/>
          <a:ext cx="2083347" cy="2152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b="1" kern="1200" dirty="0" smtClean="0"/>
            <a:t>Ambiente de servidor de dados</a:t>
          </a:r>
          <a:endParaRPr lang="pt-BR" sz="2000" b="1" kern="1200" dirty="0">
            <a:solidFill>
              <a:srgbClr val="66FFFF"/>
            </a:solidFill>
          </a:endParaRPr>
        </a:p>
      </dsp:txBody>
      <dsp:txXfrm>
        <a:off x="306012" y="877226"/>
        <a:ext cx="2083347" cy="2152356"/>
      </dsp:txXfrm>
    </dsp:sp>
    <dsp:sp modelId="{9986BED9-1E6C-4CA8-9EA5-87820C541D88}">
      <dsp:nvSpPr>
        <dsp:cNvPr id="0" name=""/>
        <dsp:cNvSpPr/>
      </dsp:nvSpPr>
      <dsp:spPr>
        <a:xfrm rot="21583160">
          <a:off x="2214567" y="455038"/>
          <a:ext cx="538259" cy="419848"/>
        </a:xfrm>
        <a:prstGeom prst="leftArrow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 rot="21583160">
        <a:off x="2214567" y="455038"/>
        <a:ext cx="538259" cy="419848"/>
      </dsp:txXfrm>
    </dsp:sp>
    <dsp:sp modelId="{6F0A5B10-B2E3-4C10-8EF4-E66809BE6F24}">
      <dsp:nvSpPr>
        <dsp:cNvPr id="0" name=""/>
        <dsp:cNvSpPr/>
      </dsp:nvSpPr>
      <dsp:spPr>
        <a:xfrm>
          <a:off x="3058625" y="401550"/>
          <a:ext cx="2181812" cy="1225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Aplicação</a:t>
          </a:r>
          <a:endParaRPr lang="pt-BR" sz="2000" b="1" kern="1200" dirty="0"/>
        </a:p>
      </dsp:txBody>
      <dsp:txXfrm>
        <a:off x="3058625" y="401550"/>
        <a:ext cx="2181812" cy="817267"/>
      </dsp:txXfrm>
    </dsp:sp>
    <dsp:sp modelId="{F26C71D2-1B5B-43C3-9D83-12F332E90749}">
      <dsp:nvSpPr>
        <dsp:cNvPr id="0" name=""/>
        <dsp:cNvSpPr/>
      </dsp:nvSpPr>
      <dsp:spPr>
        <a:xfrm>
          <a:off x="3461160" y="831118"/>
          <a:ext cx="2083347" cy="2214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b="1" kern="1200" dirty="0" smtClean="0"/>
            <a:t>Processa de solicitações de usuário</a:t>
          </a:r>
          <a:endParaRPr lang="pt-BR" sz="2000" b="1" kern="1200" dirty="0"/>
        </a:p>
      </dsp:txBody>
      <dsp:txXfrm>
        <a:off x="3461160" y="831118"/>
        <a:ext cx="2083347" cy="2214527"/>
      </dsp:txXfrm>
    </dsp:sp>
    <dsp:sp modelId="{6426DFE0-48C9-4067-B292-3D8AAA497A0A}">
      <dsp:nvSpPr>
        <dsp:cNvPr id="0" name=""/>
        <dsp:cNvSpPr/>
      </dsp:nvSpPr>
      <dsp:spPr>
        <a:xfrm rot="21583495">
          <a:off x="5508784" y="389279"/>
          <a:ext cx="537341" cy="419848"/>
        </a:xfrm>
        <a:prstGeom prst="leftArrow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 rot="21583495">
        <a:off x="5508784" y="389279"/>
        <a:ext cx="537341" cy="419848"/>
      </dsp:txXfrm>
    </dsp:sp>
    <dsp:sp modelId="{0C769A1E-767C-46A7-9C71-600FC05CC6D4}">
      <dsp:nvSpPr>
        <dsp:cNvPr id="0" name=""/>
        <dsp:cNvSpPr/>
      </dsp:nvSpPr>
      <dsp:spPr>
        <a:xfrm>
          <a:off x="6286538" y="407847"/>
          <a:ext cx="2148844" cy="116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Usuário</a:t>
          </a:r>
          <a:endParaRPr lang="pt-BR" sz="2000" b="1" kern="1200" dirty="0"/>
        </a:p>
      </dsp:txBody>
      <dsp:txXfrm>
        <a:off x="6286538" y="407847"/>
        <a:ext cx="2148844" cy="773836"/>
      </dsp:txXfrm>
    </dsp:sp>
    <dsp:sp modelId="{F28562CB-6812-4937-94DD-6D3F41B217CE}">
      <dsp:nvSpPr>
        <dsp:cNvPr id="0" name=""/>
        <dsp:cNvSpPr/>
      </dsp:nvSpPr>
      <dsp:spPr>
        <a:xfrm>
          <a:off x="6603452" y="856430"/>
          <a:ext cx="2083347" cy="2167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b="1" kern="1200" dirty="0" smtClean="0"/>
            <a:t>Dispositivo de conexão com sistema</a:t>
          </a:r>
          <a:endParaRPr lang="pt-BR" sz="2000" b="1" kern="1200" dirty="0">
            <a:solidFill>
              <a:srgbClr val="66FFFF"/>
            </a:solidFill>
          </a:endParaRPr>
        </a:p>
      </dsp:txBody>
      <dsp:txXfrm>
        <a:off x="6603452" y="856430"/>
        <a:ext cx="2083347" cy="216776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E3E4C7-8057-4579-B356-D9461424C263}">
      <dsp:nvSpPr>
        <dsp:cNvPr id="0" name=""/>
        <dsp:cNvSpPr/>
      </dsp:nvSpPr>
      <dsp:spPr>
        <a:xfrm>
          <a:off x="2448279" y="1837770"/>
          <a:ext cx="1799532" cy="1396556"/>
        </a:xfrm>
        <a:prstGeom prst="ellipse">
          <a:avLst/>
        </a:prstGeom>
        <a:gradFill rotWithShape="0">
          <a:gsLst>
            <a:gs pos="0">
              <a:schemeClr val="accent2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>
              <a:solidFill>
                <a:srgbClr val="FFFF00"/>
              </a:solidFill>
            </a:rPr>
            <a:t>Paróquia</a:t>
          </a:r>
          <a:endParaRPr lang="pt-BR" sz="2400" b="1" kern="1200" dirty="0">
            <a:solidFill>
              <a:srgbClr val="FFFF00"/>
            </a:solidFill>
          </a:endParaRPr>
        </a:p>
      </dsp:txBody>
      <dsp:txXfrm>
        <a:off x="2448279" y="1837770"/>
        <a:ext cx="1799532" cy="1396556"/>
      </dsp:txXfrm>
    </dsp:sp>
    <dsp:sp modelId="{DB1550D9-ABF3-4F2B-8E67-E1CEA10516E4}">
      <dsp:nvSpPr>
        <dsp:cNvPr id="0" name=""/>
        <dsp:cNvSpPr/>
      </dsp:nvSpPr>
      <dsp:spPr>
        <a:xfrm rot="16200000">
          <a:off x="3137067" y="1608021"/>
          <a:ext cx="421957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421957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6200000">
        <a:off x="3337497" y="1616243"/>
        <a:ext cx="21097" cy="21097"/>
      </dsp:txXfrm>
    </dsp:sp>
    <dsp:sp modelId="{1BA1A60B-DB91-42A4-8A23-386BD88E7249}">
      <dsp:nvSpPr>
        <dsp:cNvPr id="0" name=""/>
        <dsp:cNvSpPr/>
      </dsp:nvSpPr>
      <dsp:spPr>
        <a:xfrm>
          <a:off x="2448279" y="19257"/>
          <a:ext cx="1799532" cy="1396556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Ação solidária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2448279" y="19257"/>
        <a:ext cx="1799532" cy="1396556"/>
      </dsp:txXfrm>
    </dsp:sp>
    <dsp:sp modelId="{5301AC84-2576-4645-A3A5-CD1FD68C0D58}">
      <dsp:nvSpPr>
        <dsp:cNvPr id="0" name=""/>
        <dsp:cNvSpPr/>
      </dsp:nvSpPr>
      <dsp:spPr>
        <a:xfrm rot="27995">
          <a:off x="4247751" y="2527247"/>
          <a:ext cx="648868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648868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27995">
        <a:off x="4555964" y="2529796"/>
        <a:ext cx="32443" cy="32443"/>
      </dsp:txXfrm>
    </dsp:sp>
    <dsp:sp modelId="{EE3E81F8-67F5-4149-A111-7181108DA414}">
      <dsp:nvSpPr>
        <dsp:cNvPr id="0" name=""/>
        <dsp:cNvSpPr/>
      </dsp:nvSpPr>
      <dsp:spPr>
        <a:xfrm>
          <a:off x="4896559" y="1857708"/>
          <a:ext cx="1799532" cy="1396556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Catequese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4896559" y="1857708"/>
        <a:ext cx="1799532" cy="1396556"/>
      </dsp:txXfrm>
    </dsp:sp>
    <dsp:sp modelId="{E257CB2D-EE0D-470B-B5D3-13291BA657E1}">
      <dsp:nvSpPr>
        <dsp:cNvPr id="0" name=""/>
        <dsp:cNvSpPr/>
      </dsp:nvSpPr>
      <dsp:spPr>
        <a:xfrm rot="5400000">
          <a:off x="3137067" y="3426534"/>
          <a:ext cx="421957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421957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5400000">
        <a:off x="3337497" y="3434756"/>
        <a:ext cx="21097" cy="21097"/>
      </dsp:txXfrm>
    </dsp:sp>
    <dsp:sp modelId="{863E9C95-4D35-4D80-8FF7-E34BA1AF170C}">
      <dsp:nvSpPr>
        <dsp:cNvPr id="0" name=""/>
        <dsp:cNvSpPr/>
      </dsp:nvSpPr>
      <dsp:spPr>
        <a:xfrm>
          <a:off x="2448279" y="3656284"/>
          <a:ext cx="1799532" cy="1396556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Outros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2448279" y="3656284"/>
        <a:ext cx="1799532" cy="1396556"/>
      </dsp:txXfrm>
    </dsp:sp>
    <dsp:sp modelId="{20417B74-94E5-4840-BF37-972B8D6C451B}">
      <dsp:nvSpPr>
        <dsp:cNvPr id="0" name=""/>
        <dsp:cNvSpPr/>
      </dsp:nvSpPr>
      <dsp:spPr>
        <a:xfrm rot="10772014">
          <a:off x="1799472" y="2527244"/>
          <a:ext cx="648868" cy="37541"/>
        </a:xfrm>
        <a:custGeom>
          <a:avLst/>
          <a:gdLst/>
          <a:ahLst/>
          <a:cxnLst/>
          <a:rect l="0" t="0" r="0" b="0"/>
          <a:pathLst>
            <a:path>
              <a:moveTo>
                <a:pt x="0" y="18770"/>
              </a:moveTo>
              <a:lnTo>
                <a:pt x="648868" y="1877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0772014">
        <a:off x="2107684" y="2529792"/>
        <a:ext cx="32443" cy="32443"/>
      </dsp:txXfrm>
    </dsp:sp>
    <dsp:sp modelId="{6B362DF4-5D96-4089-A9F0-D02ED909FA49}">
      <dsp:nvSpPr>
        <dsp:cNvPr id="0" name=""/>
        <dsp:cNvSpPr/>
      </dsp:nvSpPr>
      <dsp:spPr>
        <a:xfrm>
          <a:off x="0" y="1857702"/>
          <a:ext cx="1799532" cy="1396556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rgbClr val="66FFFF"/>
              </a:solidFill>
            </a:rPr>
            <a:t>Pastoral familiar	</a:t>
          </a:r>
          <a:endParaRPr lang="pt-BR" sz="1800" b="1" kern="1200" dirty="0">
            <a:solidFill>
              <a:srgbClr val="66FFFF"/>
            </a:solidFill>
          </a:endParaRPr>
        </a:p>
      </dsp:txBody>
      <dsp:txXfrm>
        <a:off x="0" y="1857702"/>
        <a:ext cx="1799532" cy="1396556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514B8-7EBB-4287-ACDB-81BB8EE3A65E}">
      <dsp:nvSpPr>
        <dsp:cNvPr id="0" name=""/>
        <dsp:cNvSpPr/>
      </dsp:nvSpPr>
      <dsp:spPr>
        <a:xfrm>
          <a:off x="0" y="327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B171C0C5-1265-474F-9A24-5267C4DEA6BB}">
      <dsp:nvSpPr>
        <dsp:cNvPr id="0" name=""/>
        <dsp:cNvSpPr/>
      </dsp:nvSpPr>
      <dsp:spPr>
        <a:xfrm>
          <a:off x="434340" y="0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Dinamização de registro de atividades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0"/>
        <a:ext cx="6080760" cy="590400"/>
      </dsp:txXfrm>
    </dsp:sp>
    <dsp:sp modelId="{122429B3-75B2-4400-B819-CC67C8478699}">
      <dsp:nvSpPr>
        <dsp:cNvPr id="0" name=""/>
        <dsp:cNvSpPr/>
      </dsp:nvSpPr>
      <dsp:spPr>
        <a:xfrm>
          <a:off x="0" y="12350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9939078C-FCDB-4354-9260-A7140D211969}">
      <dsp:nvSpPr>
        <dsp:cNvPr id="0" name=""/>
        <dsp:cNvSpPr/>
      </dsp:nvSpPr>
      <dsp:spPr>
        <a:xfrm>
          <a:off x="434340" y="8958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 Acesso web em dispositivos moveis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895849"/>
        <a:ext cx="6080760" cy="590400"/>
      </dsp:txXfrm>
    </dsp:sp>
    <dsp:sp modelId="{06A3C85D-CDEB-4A13-9986-AD53F22D8EA9}">
      <dsp:nvSpPr>
        <dsp:cNvPr id="0" name=""/>
        <dsp:cNvSpPr/>
      </dsp:nvSpPr>
      <dsp:spPr>
        <a:xfrm>
          <a:off x="0" y="21422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D78DBF14-3A29-4E42-B56E-7380E92A6552}">
      <dsp:nvSpPr>
        <dsp:cNvPr id="0" name=""/>
        <dsp:cNvSpPr/>
      </dsp:nvSpPr>
      <dsp:spPr>
        <a:xfrm>
          <a:off x="434340" y="180304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Trabalho em grupo em ambiente multiusuário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1803049"/>
        <a:ext cx="6080760" cy="590400"/>
      </dsp:txXfrm>
    </dsp:sp>
    <dsp:sp modelId="{BC58E8B0-740A-43C6-B230-1401E78D7A5B}">
      <dsp:nvSpPr>
        <dsp:cNvPr id="0" name=""/>
        <dsp:cNvSpPr/>
      </dsp:nvSpPr>
      <dsp:spPr>
        <a:xfrm>
          <a:off x="0" y="30494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C17C5F1-150A-491F-92CE-A1BE931BB55D}">
      <dsp:nvSpPr>
        <dsp:cNvPr id="0" name=""/>
        <dsp:cNvSpPr/>
      </dsp:nvSpPr>
      <dsp:spPr>
        <a:xfrm>
          <a:off x="434340" y="27542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rgbClr val="0070C0"/>
              </a:solidFill>
            </a:rPr>
            <a:t>Controles acadêmicos  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2754299"/>
        <a:ext cx="6080760" cy="590400"/>
      </dsp:txXfrm>
    </dsp:sp>
    <dsp:sp modelId="{7D8B9C6D-02C3-420B-906C-B43C36EE3306}">
      <dsp:nvSpPr>
        <dsp:cNvPr id="0" name=""/>
        <dsp:cNvSpPr/>
      </dsp:nvSpPr>
      <dsp:spPr>
        <a:xfrm>
          <a:off x="0" y="39566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231A70AB-9760-4FFF-B875-5D31C52D60AE}">
      <dsp:nvSpPr>
        <dsp:cNvPr id="0" name=""/>
        <dsp:cNvSpPr/>
      </dsp:nvSpPr>
      <dsp:spPr>
        <a:xfrm>
          <a:off x="434340" y="36614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Controles financeiros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3661499"/>
        <a:ext cx="6080760" cy="590400"/>
      </dsp:txXfrm>
    </dsp:sp>
    <dsp:sp modelId="{338DDB9A-A6BB-4D1C-8303-E07E7D076CB7}">
      <dsp:nvSpPr>
        <dsp:cNvPr id="0" name=""/>
        <dsp:cNvSpPr/>
      </dsp:nvSpPr>
      <dsp:spPr>
        <a:xfrm>
          <a:off x="0" y="4863899"/>
          <a:ext cx="8686800" cy="504000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029B9D8C-4A77-4645-9520-CB1F079C0081}">
      <dsp:nvSpPr>
        <dsp:cNvPr id="0" name=""/>
        <dsp:cNvSpPr/>
      </dsp:nvSpPr>
      <dsp:spPr>
        <a:xfrm>
          <a:off x="434340" y="4568699"/>
          <a:ext cx="6080760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rgbClr val="0070C0"/>
              </a:solidFill>
            </a:rPr>
            <a:t>Controle de contas a pagar</a:t>
          </a:r>
          <a:endParaRPr lang="pt-BR" sz="2000" b="1" kern="1200" dirty="0">
            <a:solidFill>
              <a:srgbClr val="0070C0"/>
            </a:solidFill>
          </a:endParaRPr>
        </a:p>
      </dsp:txBody>
      <dsp:txXfrm>
        <a:off x="434340" y="4568699"/>
        <a:ext cx="6080760" cy="5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24/07/2014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24/07/2014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24/07/2014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24/07/2014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24/07/2014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24/07/2014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24/07/2014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24/07/2014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DC3E-7424-49CF-AF38-AA35F4C77C8D}" type="datetimeFigureOut">
              <a:rPr lang="pt-BR" smtClean="0"/>
              <a:pPr/>
              <a:t>24/07/2014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9FDC3E-7424-49CF-AF38-AA35F4C77C8D}" type="datetimeFigureOut">
              <a:rPr lang="pt-BR" smtClean="0"/>
              <a:pPr/>
              <a:t>24/07/2014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705002-0773-404E-BA98-5E07909A5D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5000" dirty="0" smtClean="0">
                <a:solidFill>
                  <a:srgbClr val="FF0000"/>
                </a:solidFill>
                <a:latin typeface="Bauhaus 93" pitchFamily="82" charset="0"/>
              </a:rPr>
              <a:t>Sas</a:t>
            </a:r>
            <a:endParaRPr lang="pt-BR" sz="35000" dirty="0">
              <a:solidFill>
                <a:srgbClr val="FF0000"/>
              </a:solidFill>
              <a:latin typeface="Bauhaus 93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27984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Sistema de ações sociais</a:t>
            </a:r>
            <a:endParaRPr lang="pt-B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Facilidade de manutenção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exigida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idealização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457200" y="1428736"/>
          <a:ext cx="8258204" cy="493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686800" cy="442915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FF0000"/>
                </a:solidFill>
                <a:latin typeface="Bauhaus 93" pitchFamily="82" charset="0"/>
              </a:rPr>
              <a:t>O problema</a:t>
            </a:r>
            <a:endParaRPr lang="pt-BR" sz="1200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36405372"/>
              </p:ext>
            </p:extLst>
          </p:nvPr>
        </p:nvGraphicFramePr>
        <p:xfrm>
          <a:off x="214282" y="1554162"/>
          <a:ext cx="8929718" cy="5018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571480"/>
            <a:ext cx="8686800" cy="5500726"/>
          </a:xfrm>
        </p:spPr>
        <p:txBody>
          <a:bodyPr>
            <a:noAutofit/>
          </a:bodyPr>
          <a:lstStyle/>
          <a:p>
            <a:pPr algn="ctr"/>
            <a:r>
              <a:rPr lang="pt-BR" sz="12000" dirty="0" smtClean="0">
                <a:solidFill>
                  <a:srgbClr val="00B050"/>
                </a:solidFill>
                <a:latin typeface="Bauhaus 93" pitchFamily="82" charset="0"/>
              </a:rPr>
              <a:t>Solução Proposta</a:t>
            </a:r>
            <a:endParaRPr lang="pt-BR" sz="12000" dirty="0">
              <a:solidFill>
                <a:srgbClr val="00B050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pretensões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18870426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funcional Da aplicação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214282" y="3286124"/>
          <a:ext cx="8686800" cy="3571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Espaço Reservado para Conteúdo 5" descr="faq 4.pn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38" t="22871" r="8197" b="31388"/>
          <a:stretch>
            <a:fillRect/>
          </a:stretch>
        </p:blipFill>
        <p:spPr>
          <a:xfrm>
            <a:off x="214282" y="1500174"/>
            <a:ext cx="8715436" cy="185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</a:t>
            </a:r>
            <a:endParaRPr lang="pt-BR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304800" y="1357298"/>
          <a:ext cx="6696092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lipse 5"/>
          <p:cNvSpPr/>
          <p:nvPr/>
        </p:nvSpPr>
        <p:spPr>
          <a:xfrm>
            <a:off x="7072330" y="928670"/>
            <a:ext cx="1857388" cy="13430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Outras</a:t>
            </a:r>
          </a:p>
          <a:p>
            <a:pPr algn="ctr"/>
            <a:r>
              <a:rPr lang="pt-B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paróquias</a:t>
            </a:r>
            <a:endParaRPr lang="pt-BR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4860032" y="2060848"/>
            <a:ext cx="2016224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6314" y="5929330"/>
            <a:ext cx="4143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A integração é ilimitada apenas deve-se avaliar sua viabilidade.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/>
          <a:lstStyle/>
          <a:p>
            <a:r>
              <a:rPr lang="pt-BR" dirty="0" smtClean="0"/>
              <a:t>abrangência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08909862"/>
              </p:ext>
            </p:extLst>
          </p:nvPr>
        </p:nvGraphicFramePr>
        <p:xfrm>
          <a:off x="304800" y="1268761"/>
          <a:ext cx="8686800" cy="54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1127</TotalTime>
  <Words>186</Words>
  <Application>Microsoft Office PowerPoint</Application>
  <PresentationFormat>Apresentação na tela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Viagem</vt:lpstr>
      <vt:lpstr>Sas</vt:lpstr>
      <vt:lpstr>idealização</vt:lpstr>
      <vt:lpstr>O problema</vt:lpstr>
      <vt:lpstr>Visão geral</vt:lpstr>
      <vt:lpstr>Solução Proposta</vt:lpstr>
      <vt:lpstr>pretensões </vt:lpstr>
      <vt:lpstr>Conceito funcional Da aplicação </vt:lpstr>
      <vt:lpstr>Integração</vt:lpstr>
      <vt:lpstr>abrangência</vt:lpstr>
      <vt:lpstr>Mobilidade</vt:lpstr>
      <vt:lpstr>Facilidade de manutenção</vt:lpstr>
      <vt:lpstr>Estrutura exigida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Portaria</dc:creator>
  <cp:lastModifiedBy>moises</cp:lastModifiedBy>
  <cp:revision>135</cp:revision>
  <dcterms:created xsi:type="dcterms:W3CDTF">2014-03-25T19:03:33Z</dcterms:created>
  <dcterms:modified xsi:type="dcterms:W3CDTF">2014-07-24T11:48:02Z</dcterms:modified>
</cp:coreProperties>
</file>