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57" r:id="rId4"/>
    <p:sldId id="260" r:id="rId5"/>
    <p:sldId id="264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 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/>
      <dgm:spPr/>
      <dgm:t>
        <a:bodyPr/>
        <a:lstStyle/>
        <a:p>
          <a:r>
            <a:rPr lang="pt-BR" sz="1600" b="1" dirty="0" smtClean="0"/>
            <a:t>Sem software local </a:t>
          </a:r>
          <a:endParaRPr lang="pt-BR" sz="1600" b="1" dirty="0"/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/>
      <dgm:spPr/>
      <dgm:t>
        <a:bodyPr/>
        <a:lstStyle/>
        <a:p>
          <a:endParaRPr lang="pt-BR"/>
        </a:p>
      </dgm:t>
    </dgm:pt>
    <dgm:pt modelId="{B2D64904-4778-414A-935C-AFC992C15E50}">
      <dgm:prSet phldrT="[Texto]" custT="1"/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/>
      <dgm:spPr/>
      <dgm:t>
        <a:bodyPr/>
        <a:lstStyle/>
        <a:p>
          <a:r>
            <a:rPr lang="pt-BR" sz="1600" b="1" dirty="0" smtClean="0"/>
            <a:t>Mobilidade</a:t>
          </a:r>
          <a:endParaRPr lang="pt-BR" sz="1600" b="1" dirty="0"/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/>
      <dgm:spPr/>
      <dgm:t>
        <a:bodyPr/>
        <a:lstStyle/>
        <a:p>
          <a:endParaRPr lang="pt-BR"/>
        </a:p>
      </dgm:t>
    </dgm:pt>
    <dgm:pt modelId="{57884B04-88D4-4FB2-8678-5199DF429E6F}">
      <dgm:prSet phldrT="[Texto]" custT="1"/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/>
      <dgm:spPr/>
      <dgm:t>
        <a:bodyPr/>
        <a:lstStyle/>
        <a:p>
          <a:r>
            <a:rPr lang="pt-BR" sz="1600" b="1" dirty="0" smtClean="0"/>
            <a:t>Recursos locais</a:t>
          </a:r>
          <a:endParaRPr lang="pt-BR" sz="1600" b="1" dirty="0"/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/>
      <dgm:spPr/>
      <dgm:t>
        <a:bodyPr/>
        <a:lstStyle/>
        <a:p>
          <a:r>
            <a:rPr lang="pt-BR" sz="1600" dirty="0" smtClean="0"/>
            <a:t>?</a:t>
          </a:r>
          <a:endParaRPr lang="pt-BR" sz="1600" dirty="0"/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/>
      <dgm:spPr/>
    </dgm:pt>
    <dgm:pt modelId="{E703F4C6-A0E0-49AD-9FAC-F47DD1F01258}" type="pres">
      <dgm:prSet presAssocID="{579997AD-FA9A-4915-A323-8F17CA09514B}" presName="connTx" presStyleLbl="sibTrans2D1" presStyleIdx="0" presStyleCnt="2"/>
      <dgm:spPr/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>
        <dgm:presLayoutVars>
          <dgm:bulletEnabled val="1"/>
        </dgm:presLayoutVars>
      </dgm:prSet>
      <dgm:spPr/>
    </dgm:pt>
    <dgm:pt modelId="{1390A124-BEDA-4A49-9B1B-0ED2FB571A6C}" type="pres">
      <dgm:prSet presAssocID="{AAA7816F-0D18-434B-AF27-E1709A042EA5}" presName="sibTrans" presStyleLbl="sibTrans2D1" presStyleIdx="1" presStyleCnt="2"/>
      <dgm:spPr/>
    </dgm:pt>
    <dgm:pt modelId="{A890346F-3222-4081-BF76-FED6671C2558}" type="pres">
      <dgm:prSet presAssocID="{AAA7816F-0D18-434B-AF27-E1709A042EA5}" presName="connTx" presStyleLbl="sibTrans2D1" presStyleIdx="1" presStyleCnt="2"/>
      <dgm:spPr/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82215399-8FEF-435E-B12E-B0BBF6350A2D}" srcId="{140DB818-E071-4B39-BEDA-37F84C79FBA2}" destId="{57884B04-88D4-4FB2-8678-5199DF429E6F}" srcOrd="0" destOrd="0" parTransId="{C4B27B1D-C2E0-4804-B643-F031B63B66D3}" sibTransId="{B8942B1F-0DA1-4630-8D8B-34A3B43C11D5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625B97B1-48B9-4F79-AD12-9E967C7E5D25}" type="presOf" srcId="{57884B04-88D4-4FB2-8678-5199DF429E6F}" destId="{3E47BC9E-87C0-4D93-83F4-A810B62AEF07}" srcOrd="0" destOrd="0" presId="urn:microsoft.com/office/officeart/2005/8/layout/process3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3B833AF1-554A-4115-83EE-25F9C4E2AEFD}" type="presOf" srcId="{B2D64904-4778-414A-935C-AFC992C15E50}" destId="{A64C8272-FC1A-4572-A0B1-A3C36EACD2B6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0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E6108260-E385-432B-A806-C31C8E849437}" srcId="{4BA36FF7-0F0F-4341-A68C-01E8516603CD}" destId="{B2D64904-4778-414A-935C-AFC992C15E50}" srcOrd="0" destOrd="0" parTransId="{3886B039-ED5A-4C35-9224-7296F3AB00E8}" sibTransId="{F27A2EE6-AA94-4404-920A-4FEA4A59E153}"/>
    <dgm:cxn modelId="{33D1B9A7-E56C-4778-97FB-A5B130BCA5C0}" srcId="{AD7A2D0A-69C1-40D4-AC3C-50ACA39C45C1}" destId="{21736AD5-ED16-41EE-9520-03DEC94C9DD9}" srcOrd="0" destOrd="0" parTransId="{9CB51E30-49E4-4E36-942B-179B5A0EC94C}" sibTransId="{DFDDDFD5-3525-4DBC-A81D-34093C1E23BA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1400" dirty="0" smtClean="0"/>
            <a:t>Paróquia</a:t>
          </a:r>
          <a:endParaRPr lang="pt-BR" sz="1400" dirty="0"/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phldr="1" custT="1"/>
      <dgm:spPr/>
      <dgm:t>
        <a:bodyPr/>
        <a:lstStyle/>
        <a:p>
          <a:endParaRPr lang="pt-BR" sz="1400" dirty="0"/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phldr="1" custT="1"/>
      <dgm:spPr/>
      <dgm:t>
        <a:bodyPr/>
        <a:lstStyle/>
        <a:p>
          <a:endParaRPr lang="pt-BR" sz="1400" dirty="0"/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597E7FEA-0A6D-4074-A2A0-EDBE84388C7A}">
      <dgm:prSet phldrT="[Texto]" phldr="1" custT="1"/>
      <dgm:spPr/>
      <dgm:t>
        <a:bodyPr/>
        <a:lstStyle/>
        <a:p>
          <a:endParaRPr lang="pt-BR" sz="1400"/>
        </a:p>
      </dgm:t>
    </dgm:pt>
    <dgm:pt modelId="{C9CB2A3C-AA8A-4C63-ADAF-BB4A990106BF}" type="parTrans" cxnId="{DB098DF9-4AC3-48C4-BC74-3A1AFF298A39}">
      <dgm:prSet/>
      <dgm:spPr/>
      <dgm:t>
        <a:bodyPr/>
        <a:lstStyle/>
        <a:p>
          <a:endParaRPr lang="pt-BR"/>
        </a:p>
      </dgm:t>
    </dgm:pt>
    <dgm:pt modelId="{78A577AF-6145-4A2C-8D9E-BB70A9BDA682}" type="sibTrans" cxnId="{DB098DF9-4AC3-48C4-BC74-3A1AFF298A39}">
      <dgm:prSet/>
      <dgm:spPr/>
      <dgm:t>
        <a:bodyPr/>
        <a:lstStyle/>
        <a:p>
          <a:endParaRPr lang="pt-BR"/>
        </a:p>
      </dgm:t>
    </dgm:pt>
    <dgm:pt modelId="{E65E6258-30CC-439C-9E12-987FB207C0BA}">
      <dgm:prSet phldrT="[Texto]" phldr="1" custT="1"/>
      <dgm:spPr/>
      <dgm:t>
        <a:bodyPr/>
        <a:lstStyle/>
        <a:p>
          <a:endParaRPr lang="pt-BR" sz="1400" dirty="0"/>
        </a:p>
      </dgm:t>
    </dgm:pt>
    <dgm:pt modelId="{88E727E9-53A4-4E95-A459-039A49E93B44}" type="parTrans" cxnId="{B7E99F65-BDD3-4DC8-BA59-474161888B08}">
      <dgm:prSet/>
      <dgm:spPr/>
      <dgm:t>
        <a:bodyPr/>
        <a:lstStyle/>
        <a:p>
          <a:endParaRPr lang="pt-BR"/>
        </a:p>
      </dgm:t>
    </dgm:pt>
    <dgm:pt modelId="{C1A9E9C8-E1E8-41AC-8025-94E945EC2819}" type="sibTrans" cxnId="{B7E99F65-BDD3-4DC8-BA59-474161888B08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endParaRPr lang="pt-BR" sz="1400" dirty="0"/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6A9D9649-AA51-48D6-B507-7AEDD979430C}" type="pres">
      <dgm:prSet presAssocID="{D4F2E4FB-49BF-4721-8707-3457AAE0EB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F2EB1D-555E-470E-B78B-9F32BC1302F0}" type="pres">
      <dgm:prSet presAssocID="{9ADEF162-76FA-4A3C-8220-3CD2B3D3023E}" presName="centerShape" presStyleLbl="node0" presStyleIdx="0" presStyleCnt="1" custScaleX="123220" custScaleY="126494"/>
      <dgm:spPr/>
      <dgm:t>
        <a:bodyPr/>
        <a:lstStyle/>
        <a:p>
          <a:endParaRPr lang="pt-BR"/>
        </a:p>
      </dgm:t>
    </dgm:pt>
    <dgm:pt modelId="{D858E594-9B1F-454E-812B-1D569755D339}" type="pres">
      <dgm:prSet presAssocID="{036DF210-BB24-491F-9B05-BED9EB97CCEA}" presName="parTrans" presStyleLbl="sibTrans2D1" presStyleIdx="0" presStyleCnt="5"/>
      <dgm:spPr/>
      <dgm:t>
        <a:bodyPr/>
        <a:lstStyle/>
        <a:p>
          <a:endParaRPr lang="pt-BR"/>
        </a:p>
      </dgm:t>
    </dgm:pt>
    <dgm:pt modelId="{2BEFA425-F024-4BD4-B31D-0FB6C45896F7}" type="pres">
      <dgm:prSet presAssocID="{036DF210-BB24-491F-9B05-BED9EB97CCEA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E0159EA0-1A5D-476D-AD51-865243B2D714}" type="pres">
      <dgm:prSet presAssocID="{47D5C472-6F40-4426-8E86-BCB2F2BD330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95D45C-9B20-4A4E-AD6C-37161FDE50AF}" type="pres">
      <dgm:prSet presAssocID="{0F4EE5F8-CE65-4C01-BA1B-62373453CD4B}" presName="parTrans" presStyleLbl="sibTrans2D1" presStyleIdx="1" presStyleCnt="5"/>
      <dgm:spPr/>
      <dgm:t>
        <a:bodyPr/>
        <a:lstStyle/>
        <a:p>
          <a:endParaRPr lang="pt-BR"/>
        </a:p>
      </dgm:t>
    </dgm:pt>
    <dgm:pt modelId="{FFC83820-1F59-4B99-B0E5-5EF505EF981A}" type="pres">
      <dgm:prSet presAssocID="{0F4EE5F8-CE65-4C01-BA1B-62373453CD4B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892AB89D-9357-4946-A690-9AB770094366}" type="pres">
      <dgm:prSet presAssocID="{600CB5D7-2D85-4AF5-BB05-4A1B86521F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93543A-5059-4DE8-A2FC-A99D358C55C0}" type="pres">
      <dgm:prSet presAssocID="{5CD5CAC8-AC56-4175-8B02-D9FDE7591724}" presName="parTrans" presStyleLbl="sibTrans2D1" presStyleIdx="2" presStyleCnt="5"/>
      <dgm:spPr/>
      <dgm:t>
        <a:bodyPr/>
        <a:lstStyle/>
        <a:p>
          <a:endParaRPr lang="pt-BR"/>
        </a:p>
      </dgm:t>
    </dgm:pt>
    <dgm:pt modelId="{63B15D18-84CC-4B8C-A7B8-9D7C87C445EE}" type="pres">
      <dgm:prSet presAssocID="{5CD5CAC8-AC56-4175-8B02-D9FDE7591724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4AE6AAFA-D59A-4F35-A5E8-C6D2EC6BBFF0}" type="pres">
      <dgm:prSet presAssocID="{31E1C8DB-A788-4C7C-8E35-369521C571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2B50BC-8F9A-4A06-941D-13004E7B3F17}" type="pres">
      <dgm:prSet presAssocID="{C9CB2A3C-AA8A-4C63-ADAF-BB4A990106BF}" presName="parTrans" presStyleLbl="sibTrans2D1" presStyleIdx="3" presStyleCnt="5"/>
      <dgm:spPr/>
      <dgm:t>
        <a:bodyPr/>
        <a:lstStyle/>
        <a:p>
          <a:endParaRPr lang="pt-BR"/>
        </a:p>
      </dgm:t>
    </dgm:pt>
    <dgm:pt modelId="{DA7B04D8-8B81-4E5B-97E0-2DFA07EF08B4}" type="pres">
      <dgm:prSet presAssocID="{C9CB2A3C-AA8A-4C63-ADAF-BB4A990106BF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42C28B57-95B0-4561-B729-7C55DC80C4C3}" type="pres">
      <dgm:prSet presAssocID="{597E7FEA-0A6D-4074-A2A0-EDBE84388C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FF9-57DF-415B-BFD2-F23237B98D78}" type="pres">
      <dgm:prSet presAssocID="{88E727E9-53A4-4E95-A459-039A49E93B44}" presName="parTrans" presStyleLbl="sibTrans2D1" presStyleIdx="4" presStyleCnt="5"/>
      <dgm:spPr/>
      <dgm:t>
        <a:bodyPr/>
        <a:lstStyle/>
        <a:p>
          <a:endParaRPr lang="pt-BR"/>
        </a:p>
      </dgm:t>
    </dgm:pt>
    <dgm:pt modelId="{30E14BBC-7822-4D38-BD74-0C71B2A3B30C}" type="pres">
      <dgm:prSet presAssocID="{88E727E9-53A4-4E95-A459-039A49E93B44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AE23CEE4-5E78-4BF2-A4EC-856A2ACE758E}" type="pres">
      <dgm:prSet presAssocID="{E65E6258-30CC-439C-9E12-987FB207C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66D01B-7B1A-4F7E-8897-A92969695C89}" type="presOf" srcId="{88E727E9-53A4-4E95-A459-039A49E93B44}" destId="{BED8CFF9-57DF-415B-BFD2-F23237B98D78}" srcOrd="0" destOrd="0" presId="urn:microsoft.com/office/officeart/2005/8/layout/radial5"/>
    <dgm:cxn modelId="{23207EC2-56B0-44E0-A6C7-84051896C37C}" type="presOf" srcId="{036DF210-BB24-491F-9B05-BED9EB97CCEA}" destId="{D858E594-9B1F-454E-812B-1D569755D339}" srcOrd="0" destOrd="0" presId="urn:microsoft.com/office/officeart/2005/8/layout/radial5"/>
    <dgm:cxn modelId="{622C7C39-11F8-4758-9549-8841122B7ED2}" type="presOf" srcId="{31E1C8DB-A788-4C7C-8E35-369521C571A2}" destId="{4AE6AAFA-D59A-4F35-A5E8-C6D2EC6BBFF0}" srcOrd="0" destOrd="0" presId="urn:microsoft.com/office/officeart/2005/8/layout/radial5"/>
    <dgm:cxn modelId="{89D3A26C-01B0-47D3-9792-AD7AC1141C23}" type="presOf" srcId="{0F4EE5F8-CE65-4C01-BA1B-62373453CD4B}" destId="{9D95D45C-9B20-4A4E-AD6C-37161FDE50AF}" srcOrd="0" destOrd="0" presId="urn:microsoft.com/office/officeart/2005/8/layout/radial5"/>
    <dgm:cxn modelId="{20E80264-2731-447C-89A6-6EF6F3B07D7B}" type="presOf" srcId="{C9CB2A3C-AA8A-4C63-ADAF-BB4A990106BF}" destId="{DA7B04D8-8B81-4E5B-97E0-2DFA07EF08B4}" srcOrd="1" destOrd="0" presId="urn:microsoft.com/office/officeart/2005/8/layout/radial5"/>
    <dgm:cxn modelId="{742A00C4-D75C-4EB9-B6C7-8556F6BF3B40}" type="presOf" srcId="{88E727E9-53A4-4E95-A459-039A49E93B44}" destId="{30E14BBC-7822-4D38-BD74-0C71B2A3B30C}" srcOrd="1" destOrd="0" presId="urn:microsoft.com/office/officeart/2005/8/layout/radial5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442BC64-C27B-46B2-8FDA-C8CB7A69BB78}" type="presOf" srcId="{5CD5CAC8-AC56-4175-8B02-D9FDE7591724}" destId="{63B15D18-84CC-4B8C-A7B8-9D7C87C445EE}" srcOrd="1" destOrd="0" presId="urn:microsoft.com/office/officeart/2005/8/layout/radial5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76B003B-3141-48DA-8297-E3AA243031E5}" type="presOf" srcId="{D4F2E4FB-49BF-4721-8707-3457AAE0EB88}" destId="{6A9D9649-AA51-48D6-B507-7AEDD979430C}" srcOrd="0" destOrd="0" presId="urn:microsoft.com/office/officeart/2005/8/layout/radial5"/>
    <dgm:cxn modelId="{4D528558-CCA4-4766-9340-8DBA49C0C449}" type="presOf" srcId="{E65E6258-30CC-439C-9E12-987FB207C0BA}" destId="{AE23CEE4-5E78-4BF2-A4EC-856A2ACE758E}" srcOrd="0" destOrd="0" presId="urn:microsoft.com/office/officeart/2005/8/layout/radial5"/>
    <dgm:cxn modelId="{28AC89FC-11D9-4755-B886-3A3759AAC780}" type="presOf" srcId="{036DF210-BB24-491F-9B05-BED9EB97CCEA}" destId="{2BEFA425-F024-4BD4-B31D-0FB6C45896F7}" srcOrd="1" destOrd="0" presId="urn:microsoft.com/office/officeart/2005/8/layout/radial5"/>
    <dgm:cxn modelId="{8F72D950-79DD-429B-81A7-418362F720F6}" type="presOf" srcId="{600CB5D7-2D85-4AF5-BB05-4A1B86521FA2}" destId="{892AB89D-9357-4946-A690-9AB770094366}" srcOrd="0" destOrd="0" presId="urn:microsoft.com/office/officeart/2005/8/layout/radial5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6E4D8FAC-DF79-4656-AACF-B63351959842}" type="presOf" srcId="{C9CB2A3C-AA8A-4C63-ADAF-BB4A990106BF}" destId="{D32B50BC-8F9A-4A06-941D-13004E7B3F17}" srcOrd="0" destOrd="0" presId="urn:microsoft.com/office/officeart/2005/8/layout/radial5"/>
    <dgm:cxn modelId="{B6EF3246-0AA5-4CF3-8B72-C7979057E203}" type="presOf" srcId="{9ADEF162-76FA-4A3C-8220-3CD2B3D3023E}" destId="{18F2EB1D-555E-470E-B78B-9F32BC1302F0}" srcOrd="0" destOrd="0" presId="urn:microsoft.com/office/officeart/2005/8/layout/radial5"/>
    <dgm:cxn modelId="{B760B6A1-7F60-4ADC-BA75-CB0BE4EEDB34}" type="presOf" srcId="{5CD5CAC8-AC56-4175-8B02-D9FDE7591724}" destId="{8F93543A-5059-4DE8-A2FC-A99D358C55C0}" srcOrd="0" destOrd="0" presId="urn:microsoft.com/office/officeart/2005/8/layout/radial5"/>
    <dgm:cxn modelId="{DB098DF9-4AC3-48C4-BC74-3A1AFF298A39}" srcId="{9ADEF162-76FA-4A3C-8220-3CD2B3D3023E}" destId="{597E7FEA-0A6D-4074-A2A0-EDBE84388C7A}" srcOrd="3" destOrd="0" parTransId="{C9CB2A3C-AA8A-4C63-ADAF-BB4A990106BF}" sibTransId="{78A577AF-6145-4A2C-8D9E-BB70A9BDA682}"/>
    <dgm:cxn modelId="{CD189AED-CAFC-49C6-B708-4C84F713FF42}" type="presOf" srcId="{47D5C472-6F40-4426-8E86-BCB2F2BD330B}" destId="{E0159EA0-1A5D-476D-AD51-865243B2D714}" srcOrd="0" destOrd="0" presId="urn:microsoft.com/office/officeart/2005/8/layout/radial5"/>
    <dgm:cxn modelId="{B076A0DE-C14B-4C8D-AC1B-44814383AFD4}" type="presOf" srcId="{597E7FEA-0A6D-4074-A2A0-EDBE84388C7A}" destId="{42C28B57-95B0-4561-B729-7C55DC80C4C3}" srcOrd="0" destOrd="0" presId="urn:microsoft.com/office/officeart/2005/8/layout/radial5"/>
    <dgm:cxn modelId="{B7E99F65-BDD3-4DC8-BA59-474161888B08}" srcId="{9ADEF162-76FA-4A3C-8220-3CD2B3D3023E}" destId="{E65E6258-30CC-439C-9E12-987FB207C0BA}" srcOrd="4" destOrd="0" parTransId="{88E727E9-53A4-4E95-A459-039A49E93B44}" sibTransId="{C1A9E9C8-E1E8-41AC-8025-94E945EC2819}"/>
    <dgm:cxn modelId="{CFD51472-FE86-49A1-902F-BA2DC34B29F5}" type="presOf" srcId="{0F4EE5F8-CE65-4C01-BA1B-62373453CD4B}" destId="{FFC83820-1F59-4B99-B0E5-5EF505EF981A}" srcOrd="1" destOrd="0" presId="urn:microsoft.com/office/officeart/2005/8/layout/radial5"/>
    <dgm:cxn modelId="{D491739B-54EC-489C-A1A7-1DBEF4DF8E38}" type="presParOf" srcId="{6A9D9649-AA51-48D6-B507-7AEDD979430C}" destId="{18F2EB1D-555E-470E-B78B-9F32BC1302F0}" srcOrd="0" destOrd="0" presId="urn:microsoft.com/office/officeart/2005/8/layout/radial5"/>
    <dgm:cxn modelId="{5AB7F0EB-EAF7-40B7-8C32-386285178AF5}" type="presParOf" srcId="{6A9D9649-AA51-48D6-B507-7AEDD979430C}" destId="{D858E594-9B1F-454E-812B-1D569755D339}" srcOrd="1" destOrd="0" presId="urn:microsoft.com/office/officeart/2005/8/layout/radial5"/>
    <dgm:cxn modelId="{5E5AB94B-B50E-481F-A3CF-F462EDC78FD1}" type="presParOf" srcId="{D858E594-9B1F-454E-812B-1D569755D339}" destId="{2BEFA425-F024-4BD4-B31D-0FB6C45896F7}" srcOrd="0" destOrd="0" presId="urn:microsoft.com/office/officeart/2005/8/layout/radial5"/>
    <dgm:cxn modelId="{6B7C6AAD-0141-4C9D-8D64-FC6F6ADA9CE6}" type="presParOf" srcId="{6A9D9649-AA51-48D6-B507-7AEDD979430C}" destId="{E0159EA0-1A5D-476D-AD51-865243B2D714}" srcOrd="2" destOrd="0" presId="urn:microsoft.com/office/officeart/2005/8/layout/radial5"/>
    <dgm:cxn modelId="{7B38FD55-A5EA-45B4-98BA-37944428E1BB}" type="presParOf" srcId="{6A9D9649-AA51-48D6-B507-7AEDD979430C}" destId="{9D95D45C-9B20-4A4E-AD6C-37161FDE50AF}" srcOrd="3" destOrd="0" presId="urn:microsoft.com/office/officeart/2005/8/layout/radial5"/>
    <dgm:cxn modelId="{5869A8F4-1E5F-4927-8C46-158F4E332014}" type="presParOf" srcId="{9D95D45C-9B20-4A4E-AD6C-37161FDE50AF}" destId="{FFC83820-1F59-4B99-B0E5-5EF505EF981A}" srcOrd="0" destOrd="0" presId="urn:microsoft.com/office/officeart/2005/8/layout/radial5"/>
    <dgm:cxn modelId="{D5878A1E-2FAF-42E3-9F3C-1A872474F218}" type="presParOf" srcId="{6A9D9649-AA51-48D6-B507-7AEDD979430C}" destId="{892AB89D-9357-4946-A690-9AB770094366}" srcOrd="4" destOrd="0" presId="urn:microsoft.com/office/officeart/2005/8/layout/radial5"/>
    <dgm:cxn modelId="{FE384528-8958-4B12-819A-58DD6AA6E9F3}" type="presParOf" srcId="{6A9D9649-AA51-48D6-B507-7AEDD979430C}" destId="{8F93543A-5059-4DE8-A2FC-A99D358C55C0}" srcOrd="5" destOrd="0" presId="urn:microsoft.com/office/officeart/2005/8/layout/radial5"/>
    <dgm:cxn modelId="{99AE9AB9-86FB-455B-A147-63ED78F5DD8F}" type="presParOf" srcId="{8F93543A-5059-4DE8-A2FC-A99D358C55C0}" destId="{63B15D18-84CC-4B8C-A7B8-9D7C87C445EE}" srcOrd="0" destOrd="0" presId="urn:microsoft.com/office/officeart/2005/8/layout/radial5"/>
    <dgm:cxn modelId="{9E10A2CD-4CA3-4F8B-A375-8245C75B1054}" type="presParOf" srcId="{6A9D9649-AA51-48D6-B507-7AEDD979430C}" destId="{4AE6AAFA-D59A-4F35-A5E8-C6D2EC6BBFF0}" srcOrd="6" destOrd="0" presId="urn:microsoft.com/office/officeart/2005/8/layout/radial5"/>
    <dgm:cxn modelId="{E86A992F-CF49-422A-9A2B-382F2AB45ACB}" type="presParOf" srcId="{6A9D9649-AA51-48D6-B507-7AEDD979430C}" destId="{D32B50BC-8F9A-4A06-941D-13004E7B3F17}" srcOrd="7" destOrd="0" presId="urn:microsoft.com/office/officeart/2005/8/layout/radial5"/>
    <dgm:cxn modelId="{80B1D6F9-B73E-4D73-8538-6B96B6369400}" type="presParOf" srcId="{D32B50BC-8F9A-4A06-941D-13004E7B3F17}" destId="{DA7B04D8-8B81-4E5B-97E0-2DFA07EF08B4}" srcOrd="0" destOrd="0" presId="urn:microsoft.com/office/officeart/2005/8/layout/radial5"/>
    <dgm:cxn modelId="{F758910C-8DB2-4B35-A4D3-97A87E1632BB}" type="presParOf" srcId="{6A9D9649-AA51-48D6-B507-7AEDD979430C}" destId="{42C28B57-95B0-4561-B729-7C55DC80C4C3}" srcOrd="8" destOrd="0" presId="urn:microsoft.com/office/officeart/2005/8/layout/radial5"/>
    <dgm:cxn modelId="{C540D912-04C5-46FA-B744-D65458050CBC}" type="presParOf" srcId="{6A9D9649-AA51-48D6-B507-7AEDD979430C}" destId="{BED8CFF9-57DF-415B-BFD2-F23237B98D78}" srcOrd="9" destOrd="0" presId="urn:microsoft.com/office/officeart/2005/8/layout/radial5"/>
    <dgm:cxn modelId="{4AE9697D-2422-48EC-A14A-0247DC23964E}" type="presParOf" srcId="{BED8CFF9-57DF-415B-BFD2-F23237B98D78}" destId="{30E14BBC-7822-4D38-BD74-0C71B2A3B30C}" srcOrd="0" destOrd="0" presId="urn:microsoft.com/office/officeart/2005/8/layout/radial5"/>
    <dgm:cxn modelId="{F5528EBD-8017-4221-8757-CD6217DFFA5C}" type="presParOf" srcId="{6A9D9649-AA51-48D6-B507-7AEDD979430C}" destId="{AE23CEE4-5E78-4BF2-A4EC-856A2ACE758E}" srcOrd="10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27/3/2014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Objetivo do </a:t>
            </a:r>
            <a:r>
              <a:rPr lang="pt-BR" dirty="0" err="1" smtClean="0"/>
              <a:t>sas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</a:t>
            </a:r>
            <a:r>
              <a:rPr lang="pt-BR" dirty="0" smtClean="0"/>
              <a:t>funcional </a:t>
            </a:r>
            <a:r>
              <a:rPr lang="pt-BR" dirty="0" smtClean="0"/>
              <a:t>interno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488</TotalTime>
  <Words>116</Words>
  <Application>Microsoft Office PowerPoint</Application>
  <PresentationFormat>Apresentação na tela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Viagem</vt:lpstr>
      <vt:lpstr>Sas</vt:lpstr>
      <vt:lpstr>idealização</vt:lpstr>
      <vt:lpstr>Objetivo do sas</vt:lpstr>
      <vt:lpstr>Conceito funcional interno </vt:lpstr>
      <vt:lpstr>Vantagens </vt:lpstr>
      <vt:lpstr>Integração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67</cp:revision>
  <dcterms:created xsi:type="dcterms:W3CDTF">2014-03-25T19:03:33Z</dcterms:created>
  <dcterms:modified xsi:type="dcterms:W3CDTF">2014-03-27T10:46:23Z</dcterms:modified>
</cp:coreProperties>
</file>