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000" y="1052736"/>
            <a:ext cx="8458200" cy="5023051"/>
          </a:xfrm>
        </p:spPr>
        <p:txBody>
          <a:bodyPr>
            <a:normAutofit/>
          </a:bodyPr>
          <a:lstStyle/>
          <a:p>
            <a:pPr algn="ctr"/>
            <a:r>
              <a:rPr lang="pt-BR" sz="30000" dirty="0" err="1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0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779912" y="4725144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Sistema de ações sociais</a:t>
            </a:r>
            <a:endParaRPr lang="pt-B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</TotalTime>
  <Words>8</Words>
  <Application>Microsoft Office PowerPoint</Application>
  <PresentationFormat>Apresentação na tela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Viagem</vt:lpstr>
      <vt:lpstr>Sas</vt:lpstr>
      <vt:lpstr>Introdução</vt:lpstr>
      <vt:lpstr>Conceito geral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Portaria</cp:lastModifiedBy>
  <cp:revision>2</cp:revision>
  <dcterms:created xsi:type="dcterms:W3CDTF">2014-03-25T19:03:33Z</dcterms:created>
  <dcterms:modified xsi:type="dcterms:W3CDTF">2014-03-25T19:12:31Z</dcterms:modified>
</cp:coreProperties>
</file>