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  <p:sldId id="274" r:id="rId13"/>
    <p:sldId id="276" r:id="rId14"/>
    <p:sldId id="275" r:id="rId15"/>
    <p:sldId id="27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r>
            <a:rPr lang="pt-BR" sz="1600" dirty="0" smtClean="0"/>
            <a:t> (</a:t>
          </a:r>
          <a:r>
            <a:rPr lang="pt-BR" sz="800" dirty="0" smtClean="0"/>
            <a:t>Tecnologias da Informação e Comunicação colaborativas)</a:t>
          </a:r>
          <a:endParaRPr lang="pt-BR" sz="8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</a:t>
          </a:r>
          <a:r>
            <a:rPr lang="pt-BR" sz="1600" b="1" dirty="0" smtClean="0"/>
            <a:t>referência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 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52257" custScaleY="1059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52257" custScaleY="1059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359E31-E99A-4AB6-9559-C085AC63640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7B89BA-025A-4911-B2CC-73986D62E301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32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Cadastros de pessoas</a:t>
          </a:r>
          <a:endParaRPr lang="pt-BR" sz="32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7E7C3D0A-FA8C-4AFE-8ED2-66201F18F952}" type="parTrans" cxnId="{726365BC-6048-4626-B4C6-AC9AB34597EA}">
      <dgm:prSet/>
      <dgm:spPr/>
      <dgm:t>
        <a:bodyPr/>
        <a:lstStyle/>
        <a:p>
          <a:endParaRPr lang="pt-BR"/>
        </a:p>
      </dgm:t>
    </dgm:pt>
    <dgm:pt modelId="{C606F25B-8CF5-49EC-BF13-38A509A1C9B2}" type="sibTrans" cxnId="{726365BC-6048-4626-B4C6-AC9AB34597EA}">
      <dgm:prSet/>
      <dgm:spPr/>
      <dgm:t>
        <a:bodyPr/>
        <a:lstStyle/>
        <a:p>
          <a:endParaRPr lang="pt-BR"/>
        </a:p>
      </dgm:t>
    </dgm:pt>
    <dgm:pt modelId="{35C8DC68-4278-40FA-9E12-25440D652AF3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Alunos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E67CA60A-619F-4DE2-A39E-699AB9A23E77}" type="parTrans" cxnId="{62F40D7A-C93C-4D07-B2DE-677A51D56CFB}">
      <dgm:prSet/>
      <dgm:spPr/>
      <dgm:t>
        <a:bodyPr/>
        <a:lstStyle/>
        <a:p>
          <a:endParaRPr lang="pt-BR"/>
        </a:p>
      </dgm:t>
    </dgm:pt>
    <dgm:pt modelId="{EFAF6CBF-FFDC-49BD-92AC-FA14F30C7DBC}" type="sibTrans" cxnId="{62F40D7A-C93C-4D07-B2DE-677A51D56CFB}">
      <dgm:prSet/>
      <dgm:spPr/>
      <dgm:t>
        <a:bodyPr/>
        <a:lstStyle/>
        <a:p>
          <a:endParaRPr lang="pt-BR"/>
        </a:p>
      </dgm:t>
    </dgm:pt>
    <dgm:pt modelId="{1EAFCC64-6144-4747-A35B-EEC9E9F1912C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Fornecedores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DC4505A4-3023-4E7A-93C7-FB175765ADB3}" type="parTrans" cxnId="{E3AC9822-2F3E-4D7A-874E-F20E84D9CBD1}">
      <dgm:prSet/>
      <dgm:spPr/>
      <dgm:t>
        <a:bodyPr/>
        <a:lstStyle/>
        <a:p>
          <a:endParaRPr lang="pt-BR"/>
        </a:p>
      </dgm:t>
    </dgm:pt>
    <dgm:pt modelId="{A17E40D5-8C97-40F6-9F9C-9CBDA151B99A}" type="sibTrans" cxnId="{E3AC9822-2F3E-4D7A-874E-F20E84D9CBD1}">
      <dgm:prSet/>
      <dgm:spPr/>
      <dgm:t>
        <a:bodyPr/>
        <a:lstStyle/>
        <a:p>
          <a:endParaRPr lang="pt-BR"/>
        </a:p>
      </dgm:t>
    </dgm:pt>
    <dgm:pt modelId="{266A3BFE-8005-4065-AD22-A0B20D0D55D3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Envolvidos 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8E9265A6-4CAE-4487-B1D6-3681204F5762}" type="parTrans" cxnId="{3A63C287-3438-491B-8129-4BF146CBB75F}">
      <dgm:prSet/>
      <dgm:spPr/>
      <dgm:t>
        <a:bodyPr/>
        <a:lstStyle/>
        <a:p>
          <a:endParaRPr lang="pt-BR"/>
        </a:p>
      </dgm:t>
    </dgm:pt>
    <dgm:pt modelId="{6B160EC2-BE78-445F-B901-C0CBA3667168}" type="sibTrans" cxnId="{3A63C287-3438-491B-8129-4BF146CBB75F}">
      <dgm:prSet/>
      <dgm:spPr/>
      <dgm:t>
        <a:bodyPr/>
        <a:lstStyle/>
        <a:p>
          <a:endParaRPr lang="pt-BR"/>
        </a:p>
      </dgm:t>
    </dgm:pt>
    <dgm:pt modelId="{F48C3EAC-21A0-4244-8B04-B1B537B6EF56}" type="pres">
      <dgm:prSet presAssocID="{75359E31-E99A-4AB6-9559-C085AC63640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4841F5B-7692-415B-8083-6BB305106B3C}" type="pres">
      <dgm:prSet presAssocID="{4D7B89BA-025A-4911-B2CC-73986D62E301}" presName="root1" presStyleCnt="0"/>
      <dgm:spPr/>
    </dgm:pt>
    <dgm:pt modelId="{1DF628C6-C978-4B81-90CD-B8B6819C9FA5}" type="pres">
      <dgm:prSet presAssocID="{4D7B89BA-025A-4911-B2CC-73986D62E301}" presName="LevelOneTextNode" presStyleLbl="node0" presStyleIdx="0" presStyleCnt="1" custAng="5400000" custScaleX="305205" custScaleY="65409" custLinFactNeighborX="-32582" custLinFactNeighborY="-2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5FDE27-F815-4757-AC80-343C8CDD3E3D}" type="pres">
      <dgm:prSet presAssocID="{4D7B89BA-025A-4911-B2CC-73986D62E301}" presName="level2hierChild" presStyleCnt="0"/>
      <dgm:spPr/>
    </dgm:pt>
    <dgm:pt modelId="{26C99488-3B26-40BD-94E0-5A908B3918BB}" type="pres">
      <dgm:prSet presAssocID="{8E9265A6-4CAE-4487-B1D6-3681204F5762}" presName="conn2-1" presStyleLbl="parChTrans1D2" presStyleIdx="0" presStyleCnt="3"/>
      <dgm:spPr/>
      <dgm:t>
        <a:bodyPr/>
        <a:lstStyle/>
        <a:p>
          <a:endParaRPr lang="pt-BR"/>
        </a:p>
      </dgm:t>
    </dgm:pt>
    <dgm:pt modelId="{2BAADAEB-3E42-4F6D-B6AE-F20A31A2A0A1}" type="pres">
      <dgm:prSet presAssocID="{8E9265A6-4CAE-4487-B1D6-3681204F5762}" presName="connTx" presStyleLbl="parChTrans1D2" presStyleIdx="0" presStyleCnt="3"/>
      <dgm:spPr/>
      <dgm:t>
        <a:bodyPr/>
        <a:lstStyle/>
        <a:p>
          <a:endParaRPr lang="pt-BR"/>
        </a:p>
      </dgm:t>
    </dgm:pt>
    <dgm:pt modelId="{3606A60C-0C6B-4177-9476-7BD8E94DFD8F}" type="pres">
      <dgm:prSet presAssocID="{266A3BFE-8005-4065-AD22-A0B20D0D55D3}" presName="root2" presStyleCnt="0"/>
      <dgm:spPr/>
    </dgm:pt>
    <dgm:pt modelId="{B4B56612-26B6-4348-87B4-08B7F0BEFEC7}" type="pres">
      <dgm:prSet presAssocID="{266A3BFE-8005-4065-AD22-A0B20D0D55D3}" presName="LevelTwoTextNode" presStyleLbl="node2" presStyleIdx="0" presStyleCnt="3" custScaleX="151616" custScaleY="151215" custLinFactNeighborX="3817" custLinFactNeighborY="-2777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00BAC3-D6C1-42F5-9B53-B8A9CFF73892}" type="pres">
      <dgm:prSet presAssocID="{266A3BFE-8005-4065-AD22-A0B20D0D55D3}" presName="level3hierChild" presStyleCnt="0"/>
      <dgm:spPr/>
    </dgm:pt>
    <dgm:pt modelId="{D43D81EB-6B2A-414A-8748-88477AEE0AEA}" type="pres">
      <dgm:prSet presAssocID="{E67CA60A-619F-4DE2-A39E-699AB9A23E77}" presName="conn2-1" presStyleLbl="parChTrans1D2" presStyleIdx="1" presStyleCnt="3"/>
      <dgm:spPr/>
      <dgm:t>
        <a:bodyPr/>
        <a:lstStyle/>
        <a:p>
          <a:endParaRPr lang="pt-BR"/>
        </a:p>
      </dgm:t>
    </dgm:pt>
    <dgm:pt modelId="{697E5112-0A9B-46B3-9D09-33430430FB7C}" type="pres">
      <dgm:prSet presAssocID="{E67CA60A-619F-4DE2-A39E-699AB9A23E77}" presName="connTx" presStyleLbl="parChTrans1D2" presStyleIdx="1" presStyleCnt="3"/>
      <dgm:spPr/>
      <dgm:t>
        <a:bodyPr/>
        <a:lstStyle/>
        <a:p>
          <a:endParaRPr lang="pt-BR"/>
        </a:p>
      </dgm:t>
    </dgm:pt>
    <dgm:pt modelId="{CE2A854D-954F-437E-9580-FFC6ACDBBB70}" type="pres">
      <dgm:prSet presAssocID="{35C8DC68-4278-40FA-9E12-25440D652AF3}" presName="root2" presStyleCnt="0"/>
      <dgm:spPr/>
    </dgm:pt>
    <dgm:pt modelId="{20B29C5E-FE0D-45B7-826F-8AEA1F9F1317}" type="pres">
      <dgm:prSet presAssocID="{35C8DC68-4278-40FA-9E12-25440D652AF3}" presName="LevelTwoTextNode" presStyleLbl="node2" presStyleIdx="1" presStyleCnt="3" custScaleX="151615" custScaleY="151215" custLinFactNeighborX="3817" custLinFactNeighborY="-30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69AA0-ACBF-4C16-A5CE-DF444B46D55B}" type="pres">
      <dgm:prSet presAssocID="{35C8DC68-4278-40FA-9E12-25440D652AF3}" presName="level3hierChild" presStyleCnt="0"/>
      <dgm:spPr/>
    </dgm:pt>
    <dgm:pt modelId="{1CCF1855-482B-4A4E-84C7-6FF125D8A3C1}" type="pres">
      <dgm:prSet presAssocID="{DC4505A4-3023-4E7A-93C7-FB175765ADB3}" presName="conn2-1" presStyleLbl="parChTrans1D2" presStyleIdx="2" presStyleCnt="3"/>
      <dgm:spPr/>
      <dgm:t>
        <a:bodyPr/>
        <a:lstStyle/>
        <a:p>
          <a:endParaRPr lang="pt-BR"/>
        </a:p>
      </dgm:t>
    </dgm:pt>
    <dgm:pt modelId="{20BDD3E4-815C-4A07-AB24-90009C777CDD}" type="pres">
      <dgm:prSet presAssocID="{DC4505A4-3023-4E7A-93C7-FB175765ADB3}" presName="connTx" presStyleLbl="parChTrans1D2" presStyleIdx="2" presStyleCnt="3"/>
      <dgm:spPr/>
      <dgm:t>
        <a:bodyPr/>
        <a:lstStyle/>
        <a:p>
          <a:endParaRPr lang="pt-BR"/>
        </a:p>
      </dgm:t>
    </dgm:pt>
    <dgm:pt modelId="{DF718019-85EB-460B-9DAA-056EB70F94C6}" type="pres">
      <dgm:prSet presAssocID="{1EAFCC64-6144-4747-A35B-EEC9E9F1912C}" presName="root2" presStyleCnt="0"/>
      <dgm:spPr/>
    </dgm:pt>
    <dgm:pt modelId="{F1834BA5-EF06-41F9-8E0B-5C02A4DBBDA3}" type="pres">
      <dgm:prSet presAssocID="{1EAFCC64-6144-4747-A35B-EEC9E9F1912C}" presName="LevelTwoTextNode" presStyleLbl="node2" presStyleIdx="2" presStyleCnt="3" custScaleX="151615" custScaleY="151215" custLinFactNeighborX="3817" custLinFactNeighborY="217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81745D-301E-4F7F-92D1-8186CBC3ED26}" type="pres">
      <dgm:prSet presAssocID="{1EAFCC64-6144-4747-A35B-EEC9E9F1912C}" presName="level3hierChild" presStyleCnt="0"/>
      <dgm:spPr/>
    </dgm:pt>
  </dgm:ptLst>
  <dgm:cxnLst>
    <dgm:cxn modelId="{1EA9B9C2-D909-4772-B677-33E8F3925129}" type="presOf" srcId="{1EAFCC64-6144-4747-A35B-EEC9E9F1912C}" destId="{F1834BA5-EF06-41F9-8E0B-5C02A4DBBDA3}" srcOrd="0" destOrd="0" presId="urn:microsoft.com/office/officeart/2008/layout/HorizontalMultiLevelHierarchy"/>
    <dgm:cxn modelId="{7290B4B8-040D-4B22-8B07-71EACFA5BC29}" type="presOf" srcId="{E67CA60A-619F-4DE2-A39E-699AB9A23E77}" destId="{697E5112-0A9B-46B3-9D09-33430430FB7C}" srcOrd="1" destOrd="0" presId="urn:microsoft.com/office/officeart/2008/layout/HorizontalMultiLevelHierarchy"/>
    <dgm:cxn modelId="{F392FC69-5380-41F1-86D7-D040EA02B844}" type="presOf" srcId="{8E9265A6-4CAE-4487-B1D6-3681204F5762}" destId="{26C99488-3B26-40BD-94E0-5A908B3918BB}" srcOrd="0" destOrd="0" presId="urn:microsoft.com/office/officeart/2008/layout/HorizontalMultiLevelHierarchy"/>
    <dgm:cxn modelId="{97460CBB-71E7-4B78-9698-894792D6F9C5}" type="presOf" srcId="{DC4505A4-3023-4E7A-93C7-FB175765ADB3}" destId="{20BDD3E4-815C-4A07-AB24-90009C777CDD}" srcOrd="1" destOrd="0" presId="urn:microsoft.com/office/officeart/2008/layout/HorizontalMultiLevelHierarchy"/>
    <dgm:cxn modelId="{64F43FE5-F533-41C5-A3DB-B75F31F5FFA4}" type="presOf" srcId="{DC4505A4-3023-4E7A-93C7-FB175765ADB3}" destId="{1CCF1855-482B-4A4E-84C7-6FF125D8A3C1}" srcOrd="0" destOrd="0" presId="urn:microsoft.com/office/officeart/2008/layout/HorizontalMultiLevelHierarchy"/>
    <dgm:cxn modelId="{E3AC9822-2F3E-4D7A-874E-F20E84D9CBD1}" srcId="{4D7B89BA-025A-4911-B2CC-73986D62E301}" destId="{1EAFCC64-6144-4747-A35B-EEC9E9F1912C}" srcOrd="2" destOrd="0" parTransId="{DC4505A4-3023-4E7A-93C7-FB175765ADB3}" sibTransId="{A17E40D5-8C97-40F6-9F9C-9CBDA151B99A}"/>
    <dgm:cxn modelId="{E87B63D0-1385-463F-9BEA-7030556A1888}" type="presOf" srcId="{E67CA60A-619F-4DE2-A39E-699AB9A23E77}" destId="{D43D81EB-6B2A-414A-8748-88477AEE0AEA}" srcOrd="0" destOrd="0" presId="urn:microsoft.com/office/officeart/2008/layout/HorizontalMultiLevelHierarchy"/>
    <dgm:cxn modelId="{3A63C287-3438-491B-8129-4BF146CBB75F}" srcId="{4D7B89BA-025A-4911-B2CC-73986D62E301}" destId="{266A3BFE-8005-4065-AD22-A0B20D0D55D3}" srcOrd="0" destOrd="0" parTransId="{8E9265A6-4CAE-4487-B1D6-3681204F5762}" sibTransId="{6B160EC2-BE78-445F-B901-C0CBA3667168}"/>
    <dgm:cxn modelId="{36A9E0E6-FC16-4632-90AD-4D3BC452AA3C}" type="presOf" srcId="{35C8DC68-4278-40FA-9E12-25440D652AF3}" destId="{20B29C5E-FE0D-45B7-826F-8AEA1F9F1317}" srcOrd="0" destOrd="0" presId="urn:microsoft.com/office/officeart/2008/layout/HorizontalMultiLevelHierarchy"/>
    <dgm:cxn modelId="{EB5261E1-5730-4A23-93B7-090BED4CC753}" type="presOf" srcId="{8E9265A6-4CAE-4487-B1D6-3681204F5762}" destId="{2BAADAEB-3E42-4F6D-B6AE-F20A31A2A0A1}" srcOrd="1" destOrd="0" presId="urn:microsoft.com/office/officeart/2008/layout/HorizontalMultiLevelHierarchy"/>
    <dgm:cxn modelId="{726365BC-6048-4626-B4C6-AC9AB34597EA}" srcId="{75359E31-E99A-4AB6-9559-C085AC636403}" destId="{4D7B89BA-025A-4911-B2CC-73986D62E301}" srcOrd="0" destOrd="0" parTransId="{7E7C3D0A-FA8C-4AFE-8ED2-66201F18F952}" sibTransId="{C606F25B-8CF5-49EC-BF13-38A509A1C9B2}"/>
    <dgm:cxn modelId="{BDF6D6FF-5040-454B-890D-6FB7159721D1}" type="presOf" srcId="{266A3BFE-8005-4065-AD22-A0B20D0D55D3}" destId="{B4B56612-26B6-4348-87B4-08B7F0BEFEC7}" srcOrd="0" destOrd="0" presId="urn:microsoft.com/office/officeart/2008/layout/HorizontalMultiLevelHierarchy"/>
    <dgm:cxn modelId="{62F40D7A-C93C-4D07-B2DE-677A51D56CFB}" srcId="{4D7B89BA-025A-4911-B2CC-73986D62E301}" destId="{35C8DC68-4278-40FA-9E12-25440D652AF3}" srcOrd="1" destOrd="0" parTransId="{E67CA60A-619F-4DE2-A39E-699AB9A23E77}" sibTransId="{EFAF6CBF-FFDC-49BD-92AC-FA14F30C7DBC}"/>
    <dgm:cxn modelId="{BB623630-5890-4C16-8F4C-A0953B937A69}" type="presOf" srcId="{4D7B89BA-025A-4911-B2CC-73986D62E301}" destId="{1DF628C6-C978-4B81-90CD-B8B6819C9FA5}" srcOrd="0" destOrd="0" presId="urn:microsoft.com/office/officeart/2008/layout/HorizontalMultiLevelHierarchy"/>
    <dgm:cxn modelId="{7BCAAC03-A113-4D6A-8DC3-B0440AC2D231}" type="presOf" srcId="{75359E31-E99A-4AB6-9559-C085AC636403}" destId="{F48C3EAC-21A0-4244-8B04-B1B537B6EF56}" srcOrd="0" destOrd="0" presId="urn:microsoft.com/office/officeart/2008/layout/HorizontalMultiLevelHierarchy"/>
    <dgm:cxn modelId="{7F8789FD-C0A3-4FE4-A1EC-3A173A5B7BB9}" type="presParOf" srcId="{F48C3EAC-21A0-4244-8B04-B1B537B6EF56}" destId="{14841F5B-7692-415B-8083-6BB305106B3C}" srcOrd="0" destOrd="0" presId="urn:microsoft.com/office/officeart/2008/layout/HorizontalMultiLevelHierarchy"/>
    <dgm:cxn modelId="{130E64BB-B182-4DB8-AE70-78B2CD3C85EA}" type="presParOf" srcId="{14841F5B-7692-415B-8083-6BB305106B3C}" destId="{1DF628C6-C978-4B81-90CD-B8B6819C9FA5}" srcOrd="0" destOrd="0" presId="urn:microsoft.com/office/officeart/2008/layout/HorizontalMultiLevelHierarchy"/>
    <dgm:cxn modelId="{CB1662D0-521C-4DE3-BFCD-B8FF469EC689}" type="presParOf" srcId="{14841F5B-7692-415B-8083-6BB305106B3C}" destId="{B95FDE27-F815-4757-AC80-343C8CDD3E3D}" srcOrd="1" destOrd="0" presId="urn:microsoft.com/office/officeart/2008/layout/HorizontalMultiLevelHierarchy"/>
    <dgm:cxn modelId="{557526DB-1546-408C-931B-5D0EE28837AF}" type="presParOf" srcId="{B95FDE27-F815-4757-AC80-343C8CDD3E3D}" destId="{26C99488-3B26-40BD-94E0-5A908B3918BB}" srcOrd="0" destOrd="0" presId="urn:microsoft.com/office/officeart/2008/layout/HorizontalMultiLevelHierarchy"/>
    <dgm:cxn modelId="{C54B762C-33E0-41D6-B0DF-17EDAE136890}" type="presParOf" srcId="{26C99488-3B26-40BD-94E0-5A908B3918BB}" destId="{2BAADAEB-3E42-4F6D-B6AE-F20A31A2A0A1}" srcOrd="0" destOrd="0" presId="urn:microsoft.com/office/officeart/2008/layout/HorizontalMultiLevelHierarchy"/>
    <dgm:cxn modelId="{A4A7F6D8-12A4-44A5-891C-5B72B268C307}" type="presParOf" srcId="{B95FDE27-F815-4757-AC80-343C8CDD3E3D}" destId="{3606A60C-0C6B-4177-9476-7BD8E94DFD8F}" srcOrd="1" destOrd="0" presId="urn:microsoft.com/office/officeart/2008/layout/HorizontalMultiLevelHierarchy"/>
    <dgm:cxn modelId="{0A992AC3-EB4F-407E-B5BF-D1950B03381B}" type="presParOf" srcId="{3606A60C-0C6B-4177-9476-7BD8E94DFD8F}" destId="{B4B56612-26B6-4348-87B4-08B7F0BEFEC7}" srcOrd="0" destOrd="0" presId="urn:microsoft.com/office/officeart/2008/layout/HorizontalMultiLevelHierarchy"/>
    <dgm:cxn modelId="{2D6CE35C-FA7D-4F6B-942A-2362B6014DD8}" type="presParOf" srcId="{3606A60C-0C6B-4177-9476-7BD8E94DFD8F}" destId="{BC00BAC3-D6C1-42F5-9B53-B8A9CFF73892}" srcOrd="1" destOrd="0" presId="urn:microsoft.com/office/officeart/2008/layout/HorizontalMultiLevelHierarchy"/>
    <dgm:cxn modelId="{495CBC2C-DB34-4B54-9CFA-6090A75FA488}" type="presParOf" srcId="{B95FDE27-F815-4757-AC80-343C8CDD3E3D}" destId="{D43D81EB-6B2A-414A-8748-88477AEE0AEA}" srcOrd="2" destOrd="0" presId="urn:microsoft.com/office/officeart/2008/layout/HorizontalMultiLevelHierarchy"/>
    <dgm:cxn modelId="{47CE50AD-0B42-4FAF-96EA-074FA5269870}" type="presParOf" srcId="{D43D81EB-6B2A-414A-8748-88477AEE0AEA}" destId="{697E5112-0A9B-46B3-9D09-33430430FB7C}" srcOrd="0" destOrd="0" presId="urn:microsoft.com/office/officeart/2008/layout/HorizontalMultiLevelHierarchy"/>
    <dgm:cxn modelId="{8883E075-DB38-4FA1-90AD-71458EB7C86D}" type="presParOf" srcId="{B95FDE27-F815-4757-AC80-343C8CDD3E3D}" destId="{CE2A854D-954F-437E-9580-FFC6ACDBBB70}" srcOrd="3" destOrd="0" presId="urn:microsoft.com/office/officeart/2008/layout/HorizontalMultiLevelHierarchy"/>
    <dgm:cxn modelId="{FE31744D-9F6B-4053-AB3B-279CF78A0547}" type="presParOf" srcId="{CE2A854D-954F-437E-9580-FFC6ACDBBB70}" destId="{20B29C5E-FE0D-45B7-826F-8AEA1F9F1317}" srcOrd="0" destOrd="0" presId="urn:microsoft.com/office/officeart/2008/layout/HorizontalMultiLevelHierarchy"/>
    <dgm:cxn modelId="{2862EBA7-C907-4783-94AA-7A5BA2B68FD9}" type="presParOf" srcId="{CE2A854D-954F-437E-9580-FFC6ACDBBB70}" destId="{A4969AA0-ACBF-4C16-A5CE-DF444B46D55B}" srcOrd="1" destOrd="0" presId="urn:microsoft.com/office/officeart/2008/layout/HorizontalMultiLevelHierarchy"/>
    <dgm:cxn modelId="{88ED14FB-3246-40D7-8C10-AA92DF7BC464}" type="presParOf" srcId="{B95FDE27-F815-4757-AC80-343C8CDD3E3D}" destId="{1CCF1855-482B-4A4E-84C7-6FF125D8A3C1}" srcOrd="4" destOrd="0" presId="urn:microsoft.com/office/officeart/2008/layout/HorizontalMultiLevelHierarchy"/>
    <dgm:cxn modelId="{E38289D0-C9DA-406A-BD64-2C2A441E3F39}" type="presParOf" srcId="{1CCF1855-482B-4A4E-84C7-6FF125D8A3C1}" destId="{20BDD3E4-815C-4A07-AB24-90009C777CDD}" srcOrd="0" destOrd="0" presId="urn:microsoft.com/office/officeart/2008/layout/HorizontalMultiLevelHierarchy"/>
    <dgm:cxn modelId="{F1BFCE4E-2621-4431-8C8A-06884B8A59FF}" type="presParOf" srcId="{B95FDE27-F815-4757-AC80-343C8CDD3E3D}" destId="{DF718019-85EB-460B-9DAA-056EB70F94C6}" srcOrd="5" destOrd="0" presId="urn:microsoft.com/office/officeart/2008/layout/HorizontalMultiLevelHierarchy"/>
    <dgm:cxn modelId="{F1E74F11-11DF-448F-A462-29BC121577D0}" type="presParOf" srcId="{DF718019-85EB-460B-9DAA-056EB70F94C6}" destId="{F1834BA5-EF06-41F9-8E0B-5C02A4DBBDA3}" srcOrd="0" destOrd="0" presId="urn:microsoft.com/office/officeart/2008/layout/HorizontalMultiLevelHierarchy"/>
    <dgm:cxn modelId="{2B9647F2-E4F9-4DA0-8816-3DEE9D112A86}" type="presParOf" srcId="{DF718019-85EB-460B-9DAA-056EB70F94C6}" destId="{9481745D-301E-4F7F-92D1-8186CBC3ED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ED2F2-A3E8-47C5-BA91-AED1308C8FF3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A86C11-8CA3-4AA2-A042-09A2289F4E13}">
      <dgm:prSet phldrT="[Texto]" custT="1"/>
      <dgm:spPr>
        <a:solidFill>
          <a:srgbClr val="FFFF00">
            <a:alpha val="60000"/>
          </a:srgb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Definição de prioridades?</a:t>
          </a:r>
          <a:endParaRPr lang="pt-BR" sz="2800" b="1" dirty="0">
            <a:solidFill>
              <a:srgbClr val="0070C0"/>
            </a:solidFill>
          </a:endParaRPr>
        </a:p>
      </dgm:t>
    </dgm:pt>
    <dgm:pt modelId="{2CAED43C-82C5-4150-B919-1CCF0E6D7DC1}" type="par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3C3F4FB9-4276-4EE9-9BDF-A9368B211898}" type="sib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739AECDE-E94B-4D11-AA8C-D58C5CF681FD}">
      <dgm:prSet phldrT="[Texto]" custT="1"/>
      <dgm:spPr>
        <a:solidFill>
          <a:schemeClr val="bg2">
            <a:lumMod val="75000"/>
            <a:alpha val="73000"/>
          </a:scheme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Levantamento de requisitos?</a:t>
          </a:r>
          <a:endParaRPr lang="pt-BR" sz="2800" b="1" dirty="0">
            <a:solidFill>
              <a:srgbClr val="0070C0"/>
            </a:solidFill>
          </a:endParaRPr>
        </a:p>
      </dgm:t>
    </dgm:pt>
    <dgm:pt modelId="{650874EA-331B-437B-B54A-755EB1832498}" type="sib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B58315DD-E020-425B-9F97-FF79DE85AD56}" type="par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5B380CA8-4093-4FD0-863D-E1BF341A4BE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pPr algn="l"/>
          <a:r>
            <a:rPr lang="pt-BR" sz="2800" b="1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dirty="0">
            <a:ln>
              <a:noFill/>
            </a:ln>
            <a:solidFill>
              <a:srgbClr val="0070C0"/>
            </a:solidFill>
          </a:endParaRPr>
        </a:p>
      </dgm:t>
    </dgm:pt>
    <dgm:pt modelId="{DCAAF5DC-3676-4007-A488-A27996C42B1C}" type="sib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71BBCE6-1187-48E3-A442-D8C6CA8C80F7}" type="par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AC7D8D23-9AC6-4056-A009-8945278C5E72}">
      <dgm:prSet phldrT="[Texto]" custT="1"/>
      <dgm:spPr>
        <a:solidFill>
          <a:srgbClr val="92D050">
            <a:alpha val="16000"/>
          </a:srgbClr>
        </a:solidFill>
      </dgm:spPr>
      <dgm:t>
        <a:bodyPr/>
        <a:lstStyle/>
        <a:p>
          <a:r>
            <a:rPr lang="pt-BR" sz="2800" dirty="0" smtClean="0">
              <a:solidFill>
                <a:srgbClr val="0070C0"/>
              </a:solidFill>
            </a:rPr>
            <a:t>Implementação e testes?</a:t>
          </a:r>
          <a:endParaRPr lang="pt-BR" sz="2800" dirty="0">
            <a:solidFill>
              <a:srgbClr val="0070C0"/>
            </a:solidFill>
          </a:endParaRPr>
        </a:p>
      </dgm:t>
    </dgm:pt>
    <dgm:pt modelId="{0353549A-A293-44A7-BD8A-ED293D781E8D}" type="sib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8A0B7240-85EE-4B37-AE7E-AAB97977EFDC}" type="par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11E69DD-059A-446D-A3E7-EA7D3E171AB4}" type="pres">
      <dgm:prSet presAssocID="{3E4ED2F2-A3E8-47C5-BA91-AED1308C8FF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B6AC8B6-71B7-4299-A28B-7BD909FD3A40}" type="pres">
      <dgm:prSet presAssocID="{3E4ED2F2-A3E8-47C5-BA91-AED1308C8FF3}" presName="outerBox" presStyleCnt="0"/>
      <dgm:spPr/>
    </dgm:pt>
    <dgm:pt modelId="{2FD25B6F-15E0-4C30-B17E-A32B9E41E9E8}" type="pres">
      <dgm:prSet presAssocID="{3E4ED2F2-A3E8-47C5-BA91-AED1308C8FF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2069A4F-00D7-412F-A199-E1501CE72545}" type="pres">
      <dgm:prSet presAssocID="{3E4ED2F2-A3E8-47C5-BA91-AED1308C8FF3}" presName="outerBoxChildren" presStyleCnt="0"/>
      <dgm:spPr/>
    </dgm:pt>
    <dgm:pt modelId="{108B1506-02FA-48FC-A18F-A6836ABCC4B2}" type="pres">
      <dgm:prSet presAssocID="{3E4ED2F2-A3E8-47C5-BA91-AED1308C8FF3}" presName="middleBox" presStyleCnt="0"/>
      <dgm:spPr/>
    </dgm:pt>
    <dgm:pt modelId="{8CAC4BC3-D3D8-40C5-819F-5E9D292997AB}" type="pres">
      <dgm:prSet presAssocID="{3E4ED2F2-A3E8-47C5-BA91-AED1308C8FF3}" presName="middleBoxParent" presStyleLbl="node1" presStyleIdx="1" presStyleCnt="3" custLinFactNeighborX="-660" custLinFactNeighborY="558"/>
      <dgm:spPr/>
      <dgm:t>
        <a:bodyPr/>
        <a:lstStyle/>
        <a:p>
          <a:endParaRPr lang="pt-BR"/>
        </a:p>
      </dgm:t>
    </dgm:pt>
    <dgm:pt modelId="{28FEBAFD-7D0B-401A-909F-B8A8C27E7BFA}" type="pres">
      <dgm:prSet presAssocID="{3E4ED2F2-A3E8-47C5-BA91-AED1308C8FF3}" presName="middleBoxChildren" presStyleCnt="0"/>
      <dgm:spPr/>
    </dgm:pt>
    <dgm:pt modelId="{E1B5E8C4-C802-4EB8-AC59-7261234C440F}" type="pres">
      <dgm:prSet presAssocID="{3E4ED2F2-A3E8-47C5-BA91-AED1308C8FF3}" presName="centerBox" presStyleCnt="0"/>
      <dgm:spPr/>
    </dgm:pt>
    <dgm:pt modelId="{9D7FF7BA-C039-4248-B8FB-E63C06C26FC2}" type="pres">
      <dgm:prSet presAssocID="{3E4ED2F2-A3E8-47C5-BA91-AED1308C8FF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F1B120FA-8539-425B-BA70-DC4491949A84}" type="pres">
      <dgm:prSet presAssocID="{3E4ED2F2-A3E8-47C5-BA91-AED1308C8FF3}" presName="centerBoxChildren" presStyleCnt="0"/>
      <dgm:spPr/>
    </dgm:pt>
    <dgm:pt modelId="{EB951706-D3F9-426E-87B5-C94417183B45}" type="pres">
      <dgm:prSet presAssocID="{5B380CA8-4093-4FD0-863D-E1BF341A4BEB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B241AB-5B2E-4717-B0E5-14CA2E785DF6}" type="presOf" srcId="{1DA86C11-8CA3-4AA2-A042-09A2289F4E13}" destId="{2FD25B6F-15E0-4C30-B17E-A32B9E41E9E8}" srcOrd="0" destOrd="0" presId="urn:microsoft.com/office/officeart/2005/8/layout/target2"/>
    <dgm:cxn modelId="{BE3EC83D-65FD-4035-A3CE-80978A958845}" srcId="{3E4ED2F2-A3E8-47C5-BA91-AED1308C8FF3}" destId="{AC7D8D23-9AC6-4056-A009-8945278C5E72}" srcOrd="2" destOrd="0" parTransId="{8A0B7240-85EE-4B37-AE7E-AAB97977EFDC}" sibTransId="{0353549A-A293-44A7-BD8A-ED293D781E8D}"/>
    <dgm:cxn modelId="{EBD4AA4C-05B1-41E5-A281-795E4A10E3E4}" srcId="{3E4ED2F2-A3E8-47C5-BA91-AED1308C8FF3}" destId="{1DA86C11-8CA3-4AA2-A042-09A2289F4E13}" srcOrd="0" destOrd="0" parTransId="{2CAED43C-82C5-4150-B919-1CCF0E6D7DC1}" sibTransId="{3C3F4FB9-4276-4EE9-9BDF-A9368B211898}"/>
    <dgm:cxn modelId="{BEAAB964-3195-49BC-8273-2A6A94D14748}" srcId="{AC7D8D23-9AC6-4056-A009-8945278C5E72}" destId="{5B380CA8-4093-4FD0-863D-E1BF341A4BEB}" srcOrd="0" destOrd="0" parTransId="{C71BBCE6-1187-48E3-A442-D8C6CA8C80F7}" sibTransId="{DCAAF5DC-3676-4007-A488-A27996C42B1C}"/>
    <dgm:cxn modelId="{A71AA9C5-E513-4310-8922-1A7266F11B4C}" type="presOf" srcId="{5B380CA8-4093-4FD0-863D-E1BF341A4BEB}" destId="{EB951706-D3F9-426E-87B5-C94417183B45}" srcOrd="0" destOrd="0" presId="urn:microsoft.com/office/officeart/2005/8/layout/target2"/>
    <dgm:cxn modelId="{89FA397B-416E-46EF-94D1-E9ADCBAA5713}" srcId="{3E4ED2F2-A3E8-47C5-BA91-AED1308C8FF3}" destId="{739AECDE-E94B-4D11-AA8C-D58C5CF681FD}" srcOrd="1" destOrd="0" parTransId="{B58315DD-E020-425B-9F97-FF79DE85AD56}" sibTransId="{650874EA-331B-437B-B54A-755EB1832498}"/>
    <dgm:cxn modelId="{6434B3D9-26D1-4A66-AB3A-A5975A54F15B}" type="presOf" srcId="{739AECDE-E94B-4D11-AA8C-D58C5CF681FD}" destId="{8CAC4BC3-D3D8-40C5-819F-5E9D292997AB}" srcOrd="0" destOrd="0" presId="urn:microsoft.com/office/officeart/2005/8/layout/target2"/>
    <dgm:cxn modelId="{7884764B-7A26-4AA1-A838-003E647114C7}" type="presOf" srcId="{3E4ED2F2-A3E8-47C5-BA91-AED1308C8FF3}" destId="{C11E69DD-059A-446D-A3E7-EA7D3E171AB4}" srcOrd="0" destOrd="0" presId="urn:microsoft.com/office/officeart/2005/8/layout/target2"/>
    <dgm:cxn modelId="{7EFD796C-E102-4A8C-9B5F-53E311840589}" type="presOf" srcId="{AC7D8D23-9AC6-4056-A009-8945278C5E72}" destId="{9D7FF7BA-C039-4248-B8FB-E63C06C26FC2}" srcOrd="0" destOrd="0" presId="urn:microsoft.com/office/officeart/2005/8/layout/target2"/>
    <dgm:cxn modelId="{3D2DE2BC-DC75-403D-BB23-D6686C78D09E}" type="presParOf" srcId="{C11E69DD-059A-446D-A3E7-EA7D3E171AB4}" destId="{2B6AC8B6-71B7-4299-A28B-7BD909FD3A40}" srcOrd="0" destOrd="0" presId="urn:microsoft.com/office/officeart/2005/8/layout/target2"/>
    <dgm:cxn modelId="{5CA18592-9CB1-44C8-A89C-C1325CC68959}" type="presParOf" srcId="{2B6AC8B6-71B7-4299-A28B-7BD909FD3A40}" destId="{2FD25B6F-15E0-4C30-B17E-A32B9E41E9E8}" srcOrd="0" destOrd="0" presId="urn:microsoft.com/office/officeart/2005/8/layout/target2"/>
    <dgm:cxn modelId="{D9A102B7-D257-49B9-9B84-82D42F9290BF}" type="presParOf" srcId="{2B6AC8B6-71B7-4299-A28B-7BD909FD3A40}" destId="{42069A4F-00D7-412F-A199-E1501CE72545}" srcOrd="1" destOrd="0" presId="urn:microsoft.com/office/officeart/2005/8/layout/target2"/>
    <dgm:cxn modelId="{F5D78CD0-7942-4E26-B021-5AE8B8F90B73}" type="presParOf" srcId="{C11E69DD-059A-446D-A3E7-EA7D3E171AB4}" destId="{108B1506-02FA-48FC-A18F-A6836ABCC4B2}" srcOrd="1" destOrd="0" presId="urn:microsoft.com/office/officeart/2005/8/layout/target2"/>
    <dgm:cxn modelId="{096211E9-1807-47F5-821F-3BA8E5D0E60E}" type="presParOf" srcId="{108B1506-02FA-48FC-A18F-A6836ABCC4B2}" destId="{8CAC4BC3-D3D8-40C5-819F-5E9D292997AB}" srcOrd="0" destOrd="0" presId="urn:microsoft.com/office/officeart/2005/8/layout/target2"/>
    <dgm:cxn modelId="{CEDC088F-74A0-4758-9AF6-3EBCD22001B4}" type="presParOf" srcId="{108B1506-02FA-48FC-A18F-A6836ABCC4B2}" destId="{28FEBAFD-7D0B-401A-909F-B8A8C27E7BFA}" srcOrd="1" destOrd="0" presId="urn:microsoft.com/office/officeart/2005/8/layout/target2"/>
    <dgm:cxn modelId="{320B8B97-8DA0-4670-917E-AAABD0CD1A38}" type="presParOf" srcId="{C11E69DD-059A-446D-A3E7-EA7D3E171AB4}" destId="{E1B5E8C4-C802-4EB8-AC59-7261234C440F}" srcOrd="2" destOrd="0" presId="urn:microsoft.com/office/officeart/2005/8/layout/target2"/>
    <dgm:cxn modelId="{8AD3674F-F807-4699-854A-856A0B4F2430}" type="presParOf" srcId="{E1B5E8C4-C802-4EB8-AC59-7261234C440F}" destId="{9D7FF7BA-C039-4248-B8FB-E63C06C26FC2}" srcOrd="0" destOrd="0" presId="urn:microsoft.com/office/officeart/2005/8/layout/target2"/>
    <dgm:cxn modelId="{F84C3BCE-E916-40D6-9182-5E9D4BF4FF9F}" type="presParOf" srcId="{E1B5E8C4-C802-4EB8-AC59-7261234C440F}" destId="{F1B120FA-8539-425B-BA70-DC4491949A84}" srcOrd="1" destOrd="0" presId="urn:microsoft.com/office/officeart/2005/8/layout/target2"/>
    <dgm:cxn modelId="{6A606D71-64B9-40FA-A197-2F0C3EB5034E}" type="presParOf" srcId="{F1B120FA-8539-425B-BA70-DC4491949A84}" destId="{EB951706-D3F9-426E-87B5-C94417183B45}" srcOrd="0" destOrd="0" presId="urn:microsoft.com/office/officeart/2005/8/layout/targe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-5400000">
        <a:off x="2972954" y="167810"/>
        <a:ext cx="5238815" cy="858354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58044"/>
        <a:ext cx="2856865" cy="1072942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-5400000">
        <a:off x="2972954" y="1416292"/>
        <a:ext cx="5238815" cy="858354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1308998"/>
        <a:ext cx="2856865" cy="1072942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-5400000">
        <a:off x="2972954" y="2664774"/>
        <a:ext cx="5238815" cy="858354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2557480"/>
        <a:ext cx="2856865" cy="1072942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r>
            <a:rPr lang="pt-BR" sz="1600" kern="1200" dirty="0" smtClean="0"/>
            <a:t> (</a:t>
          </a:r>
          <a:r>
            <a:rPr lang="pt-BR" sz="800" kern="1200" dirty="0" smtClean="0"/>
            <a:t>Tecnologias da Informação e Comunicação colaborativas)</a:t>
          </a:r>
          <a:endParaRPr lang="pt-BR" sz="800" kern="1200" dirty="0"/>
        </a:p>
      </dsp:txBody>
      <dsp:txXfrm rot="-5400000">
        <a:off x="2972954" y="3913256"/>
        <a:ext cx="5238815" cy="858354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3805962"/>
        <a:ext cx="2856865" cy="107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124929" y="124929"/>
        <a:ext cx="8679860" cy="4768251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697411" y="1231532"/>
        <a:ext cx="1917486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</a:t>
          </a:r>
          <a:r>
            <a:rPr lang="pt-BR" sz="1600" b="1" kern="1200" dirty="0" smtClean="0"/>
            <a:t>referência </a:t>
          </a:r>
          <a:endParaRPr lang="pt-BR" sz="1600" b="1" kern="1200" dirty="0"/>
        </a:p>
      </dsp:txBody>
      <dsp:txXfrm>
        <a:off x="697411" y="2446306"/>
        <a:ext cx="1917486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697411" y="3661080"/>
        <a:ext cx="1917486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309707" y="1415207"/>
        <a:ext cx="5341678" cy="3413948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778178" y="3050602"/>
        <a:ext cx="1678997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6387666" y="3017850"/>
        <a:ext cx="1712045" cy="1128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91886" y="1359505"/>
        <a:ext cx="2230538" cy="266358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2065330" y="617418"/>
        <a:ext cx="493464" cy="359449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80047" y="1354888"/>
        <a:ext cx="2356154" cy="2655769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5087951" y="678705"/>
        <a:ext cx="551416" cy="372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74833" y="1333206"/>
        <a:ext cx="2330095" cy="265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129734" y="1694704"/>
        <a:ext cx="2079898" cy="1238051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234845" y="1025868"/>
        <a:ext cx="472916" cy="260806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 solicitações de usuário</a:t>
          </a:r>
          <a:endParaRPr lang="pt-BR" sz="1800" b="1" kern="1200" dirty="0"/>
        </a:p>
      </dsp:txBody>
      <dsp:txXfrm>
        <a:off x="3365518" y="1721307"/>
        <a:ext cx="2082000" cy="1204269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5256605" y="1023077"/>
        <a:ext cx="498376" cy="260806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75741" y="1693705"/>
        <a:ext cx="2081900" cy="1205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714620" y="2044468"/>
        <a:ext cx="1266850" cy="983160"/>
      </dsp:txXfrm>
    </dsp:sp>
    <dsp:sp modelId="{DB1550D9-ABF3-4F2B-8E67-E1CEA10516E4}">
      <dsp:nvSpPr>
        <dsp:cNvPr id="0" name=""/>
        <dsp:cNvSpPr/>
      </dsp:nvSpPr>
      <dsp:spPr>
        <a:xfrm rot="16200000">
          <a:off x="3157858" y="1628812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1638074"/>
        <a:ext cx="19018" cy="19018"/>
      </dsp:txXfrm>
    </dsp:sp>
    <dsp:sp modelId="{1BA1A60B-DB91-42A4-8A23-386BD88E7249}">
      <dsp:nvSpPr>
        <dsp:cNvPr id="0" name=""/>
        <dsp:cNvSpPr/>
      </dsp:nvSpPr>
      <dsp:spPr>
        <a:xfrm>
          <a:off x="2284868" y="-22324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194376"/>
        <a:ext cx="1503560" cy="1046320"/>
      </dsp:txXfrm>
    </dsp:sp>
    <dsp:sp modelId="{5301AC84-2576-4645-A3A5-CD1FD68C0D58}">
      <dsp:nvSpPr>
        <dsp:cNvPr id="0" name=""/>
        <dsp:cNvSpPr/>
      </dsp:nvSpPr>
      <dsp:spPr>
        <a:xfrm rot="29997">
          <a:off x="4247749" y="2526534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400736" y="2537253"/>
        <a:ext cx="16103" cy="16103"/>
      </dsp:txXfrm>
    </dsp:sp>
    <dsp:sp modelId="{EE3E81F8-67F5-4149-A111-7181108DA414}">
      <dsp:nvSpPr>
        <dsp:cNvPr id="0" name=""/>
        <dsp:cNvSpPr/>
      </dsp:nvSpPr>
      <dsp:spPr>
        <a:xfrm>
          <a:off x="4569737" y="1816126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81134" y="2032826"/>
        <a:ext cx="1503560" cy="1046320"/>
      </dsp:txXfrm>
    </dsp:sp>
    <dsp:sp modelId="{E257CB2D-EE0D-470B-B5D3-13291BA657E1}">
      <dsp:nvSpPr>
        <dsp:cNvPr id="0" name=""/>
        <dsp:cNvSpPr/>
      </dsp:nvSpPr>
      <dsp:spPr>
        <a:xfrm rot="5400000">
          <a:off x="3157858" y="3405743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3415004"/>
        <a:ext cx="19018" cy="19018"/>
      </dsp:txXfrm>
    </dsp:sp>
    <dsp:sp modelId="{863E9C95-4D35-4D80-8FF7-E34BA1AF170C}">
      <dsp:nvSpPr>
        <dsp:cNvPr id="0" name=""/>
        <dsp:cNvSpPr/>
      </dsp:nvSpPr>
      <dsp:spPr>
        <a:xfrm>
          <a:off x="2284868" y="3614701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3831401"/>
        <a:ext cx="1503560" cy="1046320"/>
      </dsp:txXfrm>
    </dsp:sp>
    <dsp:sp modelId="{20417B74-94E5-4840-BF37-972B8D6C451B}">
      <dsp:nvSpPr>
        <dsp:cNvPr id="0" name=""/>
        <dsp:cNvSpPr/>
      </dsp:nvSpPr>
      <dsp:spPr>
        <a:xfrm rot="10770013">
          <a:off x="2126264" y="2526531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2279251" y="2537250"/>
        <a:ext cx="16103" cy="16103"/>
      </dsp:txXfrm>
    </dsp:sp>
    <dsp:sp modelId="{6B362DF4-5D96-4089-A9F0-D02ED909FA49}">
      <dsp:nvSpPr>
        <dsp:cNvPr id="0" name=""/>
        <dsp:cNvSpPr/>
      </dsp:nvSpPr>
      <dsp:spPr>
        <a:xfrm>
          <a:off x="0" y="1816119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311397" y="2032819"/>
        <a:ext cx="1503560" cy="1046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1855-482B-4A4E-84C7-6FF125D8A3C1}">
      <dsp:nvSpPr>
        <dsp:cNvPr id="0" name=""/>
        <dsp:cNvSpPr/>
      </dsp:nvSpPr>
      <dsp:spPr>
        <a:xfrm>
          <a:off x="2955212" y="2251032"/>
          <a:ext cx="951960" cy="162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980" y="0"/>
              </a:lnTo>
              <a:lnTo>
                <a:pt x="475980" y="1624755"/>
              </a:lnTo>
              <a:lnTo>
                <a:pt x="951960" y="16247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384115" y="3016332"/>
        <a:ext cx="94154" cy="94154"/>
      </dsp:txXfrm>
    </dsp:sp>
    <dsp:sp modelId="{D43D81EB-6B2A-414A-8748-88477AEE0AEA}">
      <dsp:nvSpPr>
        <dsp:cNvPr id="0" name=""/>
        <dsp:cNvSpPr/>
      </dsp:nvSpPr>
      <dsp:spPr>
        <a:xfrm>
          <a:off x="2955212" y="2191256"/>
          <a:ext cx="951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9775"/>
              </a:moveTo>
              <a:lnTo>
                <a:pt x="475980" y="59775"/>
              </a:lnTo>
              <a:lnTo>
                <a:pt x="475980" y="45720"/>
              </a:lnTo>
              <a:lnTo>
                <a:pt x="951960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07391" y="2213175"/>
        <a:ext cx="47603" cy="47603"/>
      </dsp:txXfrm>
    </dsp:sp>
    <dsp:sp modelId="{26C99488-3B26-40BD-94E0-5A908B3918BB}">
      <dsp:nvSpPr>
        <dsp:cNvPr id="0" name=""/>
        <dsp:cNvSpPr/>
      </dsp:nvSpPr>
      <dsp:spPr>
        <a:xfrm>
          <a:off x="2955212" y="650173"/>
          <a:ext cx="951960" cy="1600858"/>
        </a:xfrm>
        <a:custGeom>
          <a:avLst/>
          <a:gdLst/>
          <a:ahLst/>
          <a:cxnLst/>
          <a:rect l="0" t="0" r="0" b="0"/>
          <a:pathLst>
            <a:path>
              <a:moveTo>
                <a:pt x="0" y="1600858"/>
              </a:moveTo>
              <a:lnTo>
                <a:pt x="475980" y="1600858"/>
              </a:lnTo>
              <a:lnTo>
                <a:pt x="475980" y="0"/>
              </a:lnTo>
              <a:lnTo>
                <a:pt x="95196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384630" y="1404040"/>
        <a:ext cx="93125" cy="93125"/>
      </dsp:txXfrm>
    </dsp:sp>
    <dsp:sp modelId="{1DF628C6-C978-4B81-90CD-B8B6819C9FA5}">
      <dsp:nvSpPr>
        <dsp:cNvPr id="0" name=""/>
        <dsp:cNvSpPr/>
      </dsp:nvSpPr>
      <dsp:spPr>
        <a:xfrm>
          <a:off x="162740" y="938753"/>
          <a:ext cx="2960386" cy="262455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Cadastros de pessoas</a:t>
          </a:r>
          <a:endParaRPr lang="pt-BR" sz="32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162740" y="938753"/>
        <a:ext cx="2960386" cy="2624557"/>
      </dsp:txXfrm>
    </dsp:sp>
    <dsp:sp modelId="{B4B56612-26B6-4348-87B4-08B7F0BEFEC7}">
      <dsp:nvSpPr>
        <dsp:cNvPr id="0" name=""/>
        <dsp:cNvSpPr/>
      </dsp:nvSpPr>
      <dsp:spPr>
        <a:xfrm>
          <a:off x="3907173" y="0"/>
          <a:ext cx="4276449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Envolvidos 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0"/>
        <a:ext cx="4276449" cy="1300347"/>
      </dsp:txXfrm>
    </dsp:sp>
    <dsp:sp modelId="{20B29C5E-FE0D-45B7-826F-8AEA1F9F1317}">
      <dsp:nvSpPr>
        <dsp:cNvPr id="0" name=""/>
        <dsp:cNvSpPr/>
      </dsp:nvSpPr>
      <dsp:spPr>
        <a:xfrm>
          <a:off x="3907173" y="1586802"/>
          <a:ext cx="4276421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Alunos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1586802"/>
        <a:ext cx="4276421" cy="1300347"/>
      </dsp:txXfrm>
    </dsp:sp>
    <dsp:sp modelId="{F1834BA5-EF06-41F9-8E0B-5C02A4DBBDA3}">
      <dsp:nvSpPr>
        <dsp:cNvPr id="0" name=""/>
        <dsp:cNvSpPr/>
      </dsp:nvSpPr>
      <dsp:spPr>
        <a:xfrm>
          <a:off x="3907173" y="3225614"/>
          <a:ext cx="4276421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Fornecedores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3225614"/>
        <a:ext cx="4276421" cy="1300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5B6F-15E0-4C30-B17E-A32B9E41E9E8}">
      <dsp:nvSpPr>
        <dsp:cNvPr id="0" name=""/>
        <dsp:cNvSpPr/>
      </dsp:nvSpPr>
      <dsp:spPr>
        <a:xfrm>
          <a:off x="0" y="0"/>
          <a:ext cx="8686800" cy="5115197"/>
        </a:xfrm>
        <a:prstGeom prst="roundRect">
          <a:avLst>
            <a:gd name="adj" fmla="val 8500"/>
          </a:avLst>
        </a:prstGeom>
        <a:solidFill>
          <a:srgbClr val="FFFF00">
            <a:alpha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3969961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Definição de prioridades?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127346" y="127346"/>
        <a:ext cx="8432108" cy="4860505"/>
      </dsp:txXfrm>
    </dsp:sp>
    <dsp:sp modelId="{8CAC4BC3-D3D8-40C5-819F-5E9D292997AB}">
      <dsp:nvSpPr>
        <dsp:cNvPr id="0" name=""/>
        <dsp:cNvSpPr/>
      </dsp:nvSpPr>
      <dsp:spPr>
        <a:xfrm>
          <a:off x="162703" y="1298779"/>
          <a:ext cx="8252460" cy="3580637"/>
        </a:xfrm>
        <a:prstGeom prst="roundRect">
          <a:avLst>
            <a:gd name="adj" fmla="val 10500"/>
          </a:avLst>
        </a:prstGeom>
        <a:solidFill>
          <a:schemeClr val="bg2">
            <a:lumMod val="75000"/>
            <a:alpha val="73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273705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Levantamento de requisitos?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272820" y="1408896"/>
        <a:ext cx="8032226" cy="3360403"/>
      </dsp:txXfrm>
    </dsp:sp>
    <dsp:sp modelId="{9D7FF7BA-C039-4248-B8FB-E63C06C26FC2}">
      <dsp:nvSpPr>
        <dsp:cNvPr id="0" name=""/>
        <dsp:cNvSpPr/>
      </dsp:nvSpPr>
      <dsp:spPr>
        <a:xfrm>
          <a:off x="434340" y="2557598"/>
          <a:ext cx="7818120" cy="2046078"/>
        </a:xfrm>
        <a:prstGeom prst="roundRect">
          <a:avLst>
            <a:gd name="adj" fmla="val 10500"/>
          </a:avLst>
        </a:prstGeom>
        <a:solidFill>
          <a:srgbClr val="92D050">
            <a:alpha val="1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154898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solidFill>
                <a:srgbClr val="0070C0"/>
              </a:solidFill>
            </a:rPr>
            <a:t>Implementação e testes?</a:t>
          </a:r>
          <a:endParaRPr lang="pt-BR" sz="2800" kern="1200" dirty="0">
            <a:solidFill>
              <a:srgbClr val="0070C0"/>
            </a:solidFill>
          </a:endParaRPr>
        </a:p>
      </dsp:txBody>
      <dsp:txXfrm>
        <a:off x="497264" y="2620522"/>
        <a:ext cx="7692272" cy="1920230"/>
      </dsp:txXfrm>
    </dsp:sp>
    <dsp:sp modelId="{EB951706-D3F9-426E-87B5-C94417183B45}">
      <dsp:nvSpPr>
        <dsp:cNvPr id="0" name=""/>
        <dsp:cNvSpPr/>
      </dsp:nvSpPr>
      <dsp:spPr>
        <a:xfrm>
          <a:off x="629793" y="3478333"/>
          <a:ext cx="7427214" cy="920735"/>
        </a:xfrm>
        <a:prstGeom prst="roundRect">
          <a:avLst>
            <a:gd name="adj" fmla="val 105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kern="1200" dirty="0">
            <a:ln>
              <a:noFill/>
            </a:ln>
            <a:solidFill>
              <a:srgbClr val="0070C0"/>
            </a:solidFill>
          </a:endParaRPr>
        </a:p>
      </dsp:txBody>
      <dsp:txXfrm>
        <a:off x="658109" y="3506649"/>
        <a:ext cx="7370582" cy="86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05/02/2015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pic>
        <p:nvPicPr>
          <p:cNvPr id="7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44314" b="31388"/>
          <a:stretch>
            <a:fillRect/>
          </a:stretch>
        </p:blipFill>
        <p:spPr>
          <a:xfrm>
            <a:off x="683568" y="1700808"/>
            <a:ext cx="4680520" cy="324036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0" name="Elipse 9"/>
          <p:cNvSpPr/>
          <p:nvPr/>
        </p:nvSpPr>
        <p:spPr>
          <a:xfrm>
            <a:off x="395536" y="1484784"/>
            <a:ext cx="5688632" cy="403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924944"/>
            <a:ext cx="277503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Base de dados 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3140968"/>
            <a:ext cx="20162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Aplicação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8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2420888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9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1268760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1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4725144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2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3717032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9" name="Arco 18"/>
          <p:cNvSpPr/>
          <p:nvPr/>
        </p:nvSpPr>
        <p:spPr>
          <a:xfrm>
            <a:off x="4914037" y="2420887"/>
            <a:ext cx="1458162" cy="2232249"/>
          </a:xfrm>
          <a:prstGeom prst="arc">
            <a:avLst>
              <a:gd name="adj1" fmla="val 17521235"/>
              <a:gd name="adj2" fmla="val 3943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/>
          <p:cNvSpPr/>
          <p:nvPr/>
        </p:nvSpPr>
        <p:spPr>
          <a:xfrm>
            <a:off x="4878033" y="2150857"/>
            <a:ext cx="1782198" cy="2790311"/>
          </a:xfrm>
          <a:prstGeom prst="arc">
            <a:avLst>
              <a:gd name="adj1" fmla="val 17108996"/>
              <a:gd name="adj2" fmla="val 43355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/>
          <p:cNvSpPr/>
          <p:nvPr/>
        </p:nvSpPr>
        <p:spPr>
          <a:xfrm>
            <a:off x="4788024" y="1880826"/>
            <a:ext cx="2160240" cy="3348374"/>
          </a:xfrm>
          <a:prstGeom prst="arc">
            <a:avLst>
              <a:gd name="adj1" fmla="val 16782102"/>
              <a:gd name="adj2" fmla="val 48552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necessária</a:t>
            </a:r>
            <a:endParaRPr lang="pt-BR" dirty="0"/>
          </a:p>
        </p:txBody>
      </p:sp>
      <p:pic>
        <p:nvPicPr>
          <p:cNvPr id="15" name="Espaço Reservado para Conteúdo 14" descr="wireles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8640960" cy="4824535"/>
          </a:xfrm>
        </p:spPr>
      </p:pic>
      <p:sp>
        <p:nvSpPr>
          <p:cNvPr id="16" name="Elipse 15"/>
          <p:cNvSpPr/>
          <p:nvPr/>
        </p:nvSpPr>
        <p:spPr>
          <a:xfrm>
            <a:off x="683568" y="4437112"/>
            <a:ext cx="1872208" cy="16561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427984" y="4653136"/>
            <a:ext cx="158417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627784" y="2132856"/>
            <a:ext cx="2016224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476672"/>
            <a:ext cx="8568952" cy="612068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Ponto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b="0" i="0" u="none" strike="noStrike" kern="1200" cap="all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De</a:t>
            </a:r>
            <a:r>
              <a:rPr kumimoji="0" lang="pt-BR" sz="12000" b="0" i="0" u="none" strike="noStrike" kern="1200" cap="all" spc="0" normalizeH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baseline="0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partida</a:t>
            </a:r>
            <a:endParaRPr kumimoji="0" lang="pt-BR" sz="120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sugerida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52530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0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903012"/>
              </p:ext>
            </p:extLst>
          </p:nvPr>
        </p:nvGraphicFramePr>
        <p:xfrm>
          <a:off x="304800" y="1554162"/>
          <a:ext cx="8686800" cy="511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686800" cy="2808312"/>
          </a:xfrm>
        </p:spPr>
        <p:txBody>
          <a:bodyPr>
            <a:noAutofit/>
          </a:bodyPr>
          <a:lstStyle/>
          <a:p>
            <a:pPr algn="ctr"/>
            <a:r>
              <a:rPr lang="pt-BR" sz="20000" b="1" dirty="0" smtClean="0">
                <a:solidFill>
                  <a:srgbClr val="FF0000"/>
                </a:solidFill>
                <a:latin typeface="Century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  <a:endParaRPr lang="pt-BR" sz="20000" b="1" dirty="0">
              <a:solidFill>
                <a:srgbClr val="FF0000"/>
              </a:solidFill>
              <a:latin typeface="Century" panose="020406040505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6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17561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6948264" y="928670"/>
            <a:ext cx="1981454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352928" cy="468052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aixaDeTexto 8"/>
          <p:cNvSpPr txBox="1"/>
          <p:nvPr/>
        </p:nvSpPr>
        <p:spPr>
          <a:xfrm>
            <a:off x="251520" y="6237312"/>
            <a:ext cx="867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Mobilidade  é muito importante para a vida útil do software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1585</TotalTime>
  <Words>208</Words>
  <Application>Microsoft Office PowerPoint</Application>
  <PresentationFormat>Apresentação na tela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Acessibilidade</vt:lpstr>
      <vt:lpstr>manutenção</vt:lpstr>
      <vt:lpstr>Estrutura necessária</vt:lpstr>
      <vt:lpstr>Apresentação do PowerPoint</vt:lpstr>
      <vt:lpstr>Prioridade sugerida</vt:lpstr>
      <vt:lpstr>Modo de execução</vt:lpstr>
      <vt:lpstr>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201</cp:revision>
  <dcterms:created xsi:type="dcterms:W3CDTF">2014-03-25T19:03:33Z</dcterms:created>
  <dcterms:modified xsi:type="dcterms:W3CDTF">2015-02-05T18:15:09Z</dcterms:modified>
</cp:coreProperties>
</file>